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4"/>
  </p:notesMasterIdLst>
  <p:sldIdLst>
    <p:sldId id="278" r:id="rId2"/>
    <p:sldId id="280" r:id="rId3"/>
    <p:sldId id="281" r:id="rId4"/>
    <p:sldId id="288" r:id="rId5"/>
    <p:sldId id="289" r:id="rId6"/>
    <p:sldId id="290" r:id="rId7"/>
    <p:sldId id="292" r:id="rId8"/>
    <p:sldId id="294" r:id="rId9"/>
    <p:sldId id="295" r:id="rId10"/>
    <p:sldId id="299" r:id="rId11"/>
    <p:sldId id="298" r:id="rId12"/>
    <p:sldId id="293" r:id="rId1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CCF67A-AC0D-4BAD-9F6B-311502B2595B}" v="514" dt="2023-05-08T17:51:20.159"/>
    <p1510:client id="{7BFA77EA-0977-4A4C-8FDE-C6D59E3F71D3}" v="1773" dt="2023-05-08T13:44:47.039"/>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7BFA77EA-0977-4A4C-8FDE-C6D59E3F71D3}"/>
    <pc:docChg chg="sldOrd">
      <pc:chgData name="" userId="" providerId="" clId="Web-{7BFA77EA-0977-4A4C-8FDE-C6D59E3F71D3}" dt="2023-05-07T18:55:47.164" v="0"/>
      <pc:docMkLst>
        <pc:docMk/>
      </pc:docMkLst>
      <pc:sldChg chg="ord">
        <pc:chgData name="" userId="" providerId="" clId="Web-{7BFA77EA-0977-4A4C-8FDE-C6D59E3F71D3}" dt="2023-05-07T18:55:47.164" v="0"/>
        <pc:sldMkLst>
          <pc:docMk/>
          <pc:sldMk cId="2555163740" sldId="294"/>
        </pc:sldMkLst>
      </pc:sldChg>
    </pc:docChg>
  </pc:docChgLst>
  <pc:docChgLst>
    <pc:chgData name="Anna Kļimova" userId="88e3f719f372b82f" providerId="LiveId" clId="{3BCCF67A-AC0D-4BAD-9F6B-311502B2595B}"/>
    <pc:docChg chg="undo custSel addSld delSld modSld sldOrd">
      <pc:chgData name="Anna Kļimova" userId="88e3f719f372b82f" providerId="LiveId" clId="{3BCCF67A-AC0D-4BAD-9F6B-311502B2595B}" dt="2023-05-08T17:52:41.859" v="3026" actId="123"/>
      <pc:docMkLst>
        <pc:docMk/>
      </pc:docMkLst>
      <pc:sldChg chg="del">
        <pc:chgData name="Anna Kļimova" userId="88e3f719f372b82f" providerId="LiveId" clId="{3BCCF67A-AC0D-4BAD-9F6B-311502B2595B}" dt="2023-05-07T16:39:17.583" v="1" actId="2696"/>
        <pc:sldMkLst>
          <pc:docMk/>
          <pc:sldMk cId="3855531800" sldId="279"/>
        </pc:sldMkLst>
      </pc:sldChg>
      <pc:sldChg chg="modSp mod">
        <pc:chgData name="Anna Kļimova" userId="88e3f719f372b82f" providerId="LiveId" clId="{3BCCF67A-AC0D-4BAD-9F6B-311502B2595B}" dt="2023-05-07T16:54:30.960" v="812" actId="21"/>
        <pc:sldMkLst>
          <pc:docMk/>
          <pc:sldMk cId="979622006" sldId="280"/>
        </pc:sldMkLst>
        <pc:spChg chg="mod">
          <ac:chgData name="Anna Kļimova" userId="88e3f719f372b82f" providerId="LiveId" clId="{3BCCF67A-AC0D-4BAD-9F6B-311502B2595B}" dt="2023-05-07T16:39:22.446" v="11" actId="20577"/>
          <ac:spMkLst>
            <pc:docMk/>
            <pc:sldMk cId="979622006" sldId="280"/>
            <ac:spMk id="2" creationId="{4A940BC6-9DA0-FB4D-8879-DC8B3958C07C}"/>
          </ac:spMkLst>
        </pc:spChg>
        <pc:spChg chg="mod">
          <ac:chgData name="Anna Kļimova" userId="88e3f719f372b82f" providerId="LiveId" clId="{3BCCF67A-AC0D-4BAD-9F6B-311502B2595B}" dt="2023-05-07T16:39:31.526" v="13" actId="123"/>
          <ac:spMkLst>
            <pc:docMk/>
            <pc:sldMk cId="979622006" sldId="280"/>
            <ac:spMk id="3" creationId="{1E0B8C4B-3A3C-9FD1-59FB-1666C1F09376}"/>
          </ac:spMkLst>
        </pc:spChg>
        <pc:spChg chg="mod">
          <ac:chgData name="Anna Kļimova" userId="88e3f719f372b82f" providerId="LiveId" clId="{3BCCF67A-AC0D-4BAD-9F6B-311502B2595B}" dt="2023-05-07T16:54:30.960" v="812" actId="21"/>
          <ac:spMkLst>
            <pc:docMk/>
            <pc:sldMk cId="979622006" sldId="280"/>
            <ac:spMk id="14" creationId="{03571BF2-FCCE-E7A0-736D-9168D2BBFF63}"/>
          </ac:spMkLst>
        </pc:spChg>
      </pc:sldChg>
      <pc:sldChg chg="modSp mod">
        <pc:chgData name="Anna Kļimova" userId="88e3f719f372b82f" providerId="LiveId" clId="{3BCCF67A-AC0D-4BAD-9F6B-311502B2595B}" dt="2023-05-07T16:52:55.141" v="810" actId="20577"/>
        <pc:sldMkLst>
          <pc:docMk/>
          <pc:sldMk cId="2952923800" sldId="281"/>
        </pc:sldMkLst>
        <pc:spChg chg="mod">
          <ac:chgData name="Anna Kļimova" userId="88e3f719f372b82f" providerId="LiveId" clId="{3BCCF67A-AC0D-4BAD-9F6B-311502B2595B}" dt="2023-05-07T16:52:49.769" v="789" actId="20577"/>
          <ac:spMkLst>
            <pc:docMk/>
            <pc:sldMk cId="2952923800" sldId="281"/>
            <ac:spMk id="2" creationId="{D53B219B-7E3A-7E84-6386-37313F0CFB09}"/>
          </ac:spMkLst>
        </pc:spChg>
        <pc:spChg chg="mod">
          <ac:chgData name="Anna Kļimova" userId="88e3f719f372b82f" providerId="LiveId" clId="{3BCCF67A-AC0D-4BAD-9F6B-311502B2595B}" dt="2023-05-07T16:52:55.141" v="810" actId="20577"/>
          <ac:spMkLst>
            <pc:docMk/>
            <pc:sldMk cId="2952923800" sldId="281"/>
            <ac:spMk id="3" creationId="{A2E339BF-E6D7-DD0E-AF02-6813852EE723}"/>
          </ac:spMkLst>
        </pc:spChg>
      </pc:sldChg>
      <pc:sldChg chg="modSp del mod">
        <pc:chgData name="Anna Kļimova" userId="88e3f719f372b82f" providerId="LiveId" clId="{3BCCF67A-AC0D-4BAD-9F6B-311502B2595B}" dt="2023-05-07T16:51:24.468" v="768" actId="2696"/>
        <pc:sldMkLst>
          <pc:docMk/>
          <pc:sldMk cId="685681062" sldId="282"/>
        </pc:sldMkLst>
        <pc:spChg chg="mod">
          <ac:chgData name="Anna Kļimova" userId="88e3f719f372b82f" providerId="LiveId" clId="{3BCCF67A-AC0D-4BAD-9F6B-311502B2595B}" dt="2023-05-07T16:41:15.792" v="50" actId="20577"/>
          <ac:spMkLst>
            <pc:docMk/>
            <pc:sldMk cId="685681062" sldId="282"/>
            <ac:spMk id="2" creationId="{FD5E8954-9BCB-7FD9-A210-38DC54382D45}"/>
          </ac:spMkLst>
        </pc:spChg>
      </pc:sldChg>
      <pc:sldChg chg="del">
        <pc:chgData name="Anna Kļimova" userId="88e3f719f372b82f" providerId="LiveId" clId="{3BCCF67A-AC0D-4BAD-9F6B-311502B2595B}" dt="2023-05-07T16:37:57.892" v="0" actId="2696"/>
        <pc:sldMkLst>
          <pc:docMk/>
          <pc:sldMk cId="2903841477" sldId="283"/>
        </pc:sldMkLst>
      </pc:sldChg>
      <pc:sldChg chg="del">
        <pc:chgData name="Anna Kļimova" userId="88e3f719f372b82f" providerId="LiveId" clId="{3BCCF67A-AC0D-4BAD-9F6B-311502B2595B}" dt="2023-05-07T16:39:39.072" v="14" actId="2696"/>
        <pc:sldMkLst>
          <pc:docMk/>
          <pc:sldMk cId="2886474736" sldId="284"/>
        </pc:sldMkLst>
      </pc:sldChg>
      <pc:sldChg chg="addSp delSp modSp mod">
        <pc:chgData name="Anna Kļimova" userId="88e3f719f372b82f" providerId="LiveId" clId="{3BCCF67A-AC0D-4BAD-9F6B-311502B2595B}" dt="2023-05-07T16:54:38.291" v="814"/>
        <pc:sldMkLst>
          <pc:docMk/>
          <pc:sldMk cId="1600494506" sldId="288"/>
        </pc:sldMkLst>
        <pc:spChg chg="add del mod">
          <ac:chgData name="Anna Kļimova" userId="88e3f719f372b82f" providerId="LiveId" clId="{3BCCF67A-AC0D-4BAD-9F6B-311502B2595B}" dt="2023-05-07T16:44:10.620" v="301" actId="21"/>
          <ac:spMkLst>
            <pc:docMk/>
            <pc:sldMk cId="1600494506" sldId="288"/>
            <ac:spMk id="3" creationId="{EA146675-1792-1256-9F25-F319A4A578C0}"/>
          </ac:spMkLst>
        </pc:spChg>
        <pc:spChg chg="add del mod">
          <ac:chgData name="Anna Kļimova" userId="88e3f719f372b82f" providerId="LiveId" clId="{3BCCF67A-AC0D-4BAD-9F6B-311502B2595B}" dt="2023-05-07T16:45:13.298" v="340" actId="21"/>
          <ac:spMkLst>
            <pc:docMk/>
            <pc:sldMk cId="1600494506" sldId="288"/>
            <ac:spMk id="5" creationId="{98215CF5-B961-7958-6604-3C04F77484DF}"/>
          </ac:spMkLst>
        </pc:spChg>
        <pc:spChg chg="mod">
          <ac:chgData name="Anna Kļimova" userId="88e3f719f372b82f" providerId="LiveId" clId="{3BCCF67A-AC0D-4BAD-9F6B-311502B2595B}" dt="2023-05-07T16:41:55.396" v="89" actId="20577"/>
          <ac:spMkLst>
            <pc:docMk/>
            <pc:sldMk cId="1600494506" sldId="288"/>
            <ac:spMk id="7" creationId="{330A5BFC-C134-C072-C14D-9E51A94C8E7E}"/>
          </ac:spMkLst>
        </pc:spChg>
        <pc:spChg chg="add del mod">
          <ac:chgData name="Anna Kļimova" userId="88e3f719f372b82f" providerId="LiveId" clId="{3BCCF67A-AC0D-4BAD-9F6B-311502B2595B}" dt="2023-05-07T16:45:09.216" v="339" actId="21"/>
          <ac:spMkLst>
            <pc:docMk/>
            <pc:sldMk cId="1600494506" sldId="288"/>
            <ac:spMk id="8" creationId="{4AA24B8C-0B7F-97EA-0020-59A788C62F04}"/>
          </ac:spMkLst>
        </pc:spChg>
        <pc:spChg chg="add del mod">
          <ac:chgData name="Anna Kļimova" userId="88e3f719f372b82f" providerId="LiveId" clId="{3BCCF67A-AC0D-4BAD-9F6B-311502B2595B}" dt="2023-05-07T16:45:16.954" v="341" actId="21"/>
          <ac:spMkLst>
            <pc:docMk/>
            <pc:sldMk cId="1600494506" sldId="288"/>
            <ac:spMk id="10" creationId="{FD6EAB6D-FD13-9B89-58B5-4583852C36A9}"/>
          </ac:spMkLst>
        </pc:spChg>
        <pc:spChg chg="mod">
          <ac:chgData name="Anna Kļimova" userId="88e3f719f372b82f" providerId="LiveId" clId="{3BCCF67A-AC0D-4BAD-9F6B-311502B2595B}" dt="2023-05-07T16:45:20.414" v="342" actId="20577"/>
          <ac:spMkLst>
            <pc:docMk/>
            <pc:sldMk cId="1600494506" sldId="288"/>
            <ac:spMk id="19" creationId="{270C77AB-7E91-84A6-3E62-DAB80E1E4481}"/>
          </ac:spMkLst>
        </pc:spChg>
        <pc:spChg chg="mod">
          <ac:chgData name="Anna Kļimova" userId="88e3f719f372b82f" providerId="LiveId" clId="{3BCCF67A-AC0D-4BAD-9F6B-311502B2595B}" dt="2023-05-07T16:44:57.702" v="337" actId="20577"/>
          <ac:spMkLst>
            <pc:docMk/>
            <pc:sldMk cId="1600494506" sldId="288"/>
            <ac:spMk id="20" creationId="{15DD9AC8-4A5F-70DB-AA68-C461059D81A1}"/>
          </ac:spMkLst>
        </pc:spChg>
        <pc:spChg chg="mod">
          <ac:chgData name="Anna Kļimova" userId="88e3f719f372b82f" providerId="LiveId" clId="{3BCCF67A-AC0D-4BAD-9F6B-311502B2595B}" dt="2023-05-07T16:45:28.089" v="345" actId="20577"/>
          <ac:spMkLst>
            <pc:docMk/>
            <pc:sldMk cId="1600494506" sldId="288"/>
            <ac:spMk id="21" creationId="{A28A203B-0CF0-2AB0-5F54-07C8E3003918}"/>
          </ac:spMkLst>
        </pc:spChg>
        <pc:spChg chg="mod">
          <ac:chgData name="Anna Kļimova" userId="88e3f719f372b82f" providerId="LiveId" clId="{3BCCF67A-AC0D-4BAD-9F6B-311502B2595B}" dt="2023-05-07T16:45:36.613" v="346" actId="20577"/>
          <ac:spMkLst>
            <pc:docMk/>
            <pc:sldMk cId="1600494506" sldId="288"/>
            <ac:spMk id="22" creationId="{05BC0115-F702-2E0A-61A4-4A6CE33FD775}"/>
          </ac:spMkLst>
        </pc:spChg>
        <pc:spChg chg="mod">
          <ac:chgData name="Anna Kļimova" userId="88e3f719f372b82f" providerId="LiveId" clId="{3BCCF67A-AC0D-4BAD-9F6B-311502B2595B}" dt="2023-05-07T16:44:37.863" v="332" actId="20577"/>
          <ac:spMkLst>
            <pc:docMk/>
            <pc:sldMk cId="1600494506" sldId="288"/>
            <ac:spMk id="23" creationId="{9D48D07F-2D5B-F0D5-4005-197607C4F197}"/>
          </ac:spMkLst>
        </pc:spChg>
        <pc:spChg chg="del">
          <ac:chgData name="Anna Kļimova" userId="88e3f719f372b82f" providerId="LiveId" clId="{3BCCF67A-AC0D-4BAD-9F6B-311502B2595B}" dt="2023-05-07T16:45:05.962" v="338" actId="21"/>
          <ac:spMkLst>
            <pc:docMk/>
            <pc:sldMk cId="1600494506" sldId="288"/>
            <ac:spMk id="24" creationId="{A3BF8E55-B2B9-104D-F277-08902534735D}"/>
          </ac:spMkLst>
        </pc:spChg>
        <pc:spChg chg="del">
          <ac:chgData name="Anna Kļimova" userId="88e3f719f372b82f" providerId="LiveId" clId="{3BCCF67A-AC0D-4BAD-9F6B-311502B2595B}" dt="2023-05-07T16:44:45.505" v="333" actId="21"/>
          <ac:spMkLst>
            <pc:docMk/>
            <pc:sldMk cId="1600494506" sldId="288"/>
            <ac:spMk id="25" creationId="{BCE9DA14-62AB-A857-6387-1F5D330B3F36}"/>
          </ac:spMkLst>
        </pc:spChg>
        <pc:spChg chg="del">
          <ac:chgData name="Anna Kļimova" userId="88e3f719f372b82f" providerId="LiveId" clId="{3BCCF67A-AC0D-4BAD-9F6B-311502B2595B}" dt="2023-05-07T16:44:51.150" v="334" actId="21"/>
          <ac:spMkLst>
            <pc:docMk/>
            <pc:sldMk cId="1600494506" sldId="288"/>
            <ac:spMk id="26" creationId="{710CB940-D45B-59F1-06E5-9CC94100EF05}"/>
          </ac:spMkLst>
        </pc:spChg>
        <pc:spChg chg="del">
          <ac:chgData name="Anna Kļimova" userId="88e3f719f372b82f" providerId="LiveId" clId="{3BCCF67A-AC0D-4BAD-9F6B-311502B2595B}" dt="2023-05-07T16:44:03.977" v="300" actId="21"/>
          <ac:spMkLst>
            <pc:docMk/>
            <pc:sldMk cId="1600494506" sldId="288"/>
            <ac:spMk id="27" creationId="{A0DA38E3-68A2-4FF9-022B-BA0DF832B1DB}"/>
          </ac:spMkLst>
        </pc:spChg>
        <pc:spChg chg="del mod">
          <ac:chgData name="Anna Kļimova" userId="88e3f719f372b82f" providerId="LiveId" clId="{3BCCF67A-AC0D-4BAD-9F6B-311502B2595B}" dt="2023-05-07T16:44:31.328" v="329" actId="21"/>
          <ac:spMkLst>
            <pc:docMk/>
            <pc:sldMk cId="1600494506" sldId="288"/>
            <ac:spMk id="28" creationId="{B72BD1AE-7290-BA6E-18FB-8181C0D13E7C}"/>
          </ac:spMkLst>
        </pc:spChg>
        <pc:spChg chg="mod">
          <ac:chgData name="Anna Kļimova" userId="88e3f719f372b82f" providerId="LiveId" clId="{3BCCF67A-AC0D-4BAD-9F6B-311502B2595B}" dt="2023-05-07T16:54:38.291" v="814"/>
          <ac:spMkLst>
            <pc:docMk/>
            <pc:sldMk cId="1600494506" sldId="288"/>
            <ac:spMk id="373" creationId="{EC015AD8-FC03-181D-1A34-AD00F66C42C2}"/>
          </ac:spMkLst>
        </pc:spChg>
      </pc:sldChg>
      <pc:sldChg chg="modSp mod">
        <pc:chgData name="Anna Kļimova" userId="88e3f719f372b82f" providerId="LiveId" clId="{3BCCF67A-AC0D-4BAD-9F6B-311502B2595B}" dt="2023-05-08T17:29:29.270" v="1622" actId="1076"/>
        <pc:sldMkLst>
          <pc:docMk/>
          <pc:sldMk cId="2502887943" sldId="289"/>
        </pc:sldMkLst>
        <pc:spChg chg="mod">
          <ac:chgData name="Anna Kļimova" userId="88e3f719f372b82f" providerId="LiveId" clId="{3BCCF67A-AC0D-4BAD-9F6B-311502B2595B}" dt="2023-05-08T17:27:01.912" v="1592" actId="2711"/>
          <ac:spMkLst>
            <pc:docMk/>
            <pc:sldMk cId="2502887943" sldId="289"/>
            <ac:spMk id="7" creationId="{330A5BFC-C134-C072-C14D-9E51A94C8E7E}"/>
          </ac:spMkLst>
        </pc:spChg>
        <pc:spChg chg="mod">
          <ac:chgData name="Anna Kļimova" userId="88e3f719f372b82f" providerId="LiveId" clId="{3BCCF67A-AC0D-4BAD-9F6B-311502B2595B}" dt="2023-05-08T17:29:18.831" v="1619" actId="1076"/>
          <ac:spMkLst>
            <pc:docMk/>
            <pc:sldMk cId="2502887943" sldId="289"/>
            <ac:spMk id="24" creationId="{A3BF8E55-B2B9-104D-F277-08902534735D}"/>
          </ac:spMkLst>
        </pc:spChg>
        <pc:spChg chg="mod">
          <ac:chgData name="Anna Kļimova" userId="88e3f719f372b82f" providerId="LiveId" clId="{3BCCF67A-AC0D-4BAD-9F6B-311502B2595B}" dt="2023-05-08T17:29:14.296" v="1618" actId="14100"/>
          <ac:spMkLst>
            <pc:docMk/>
            <pc:sldMk cId="2502887943" sldId="289"/>
            <ac:spMk id="25" creationId="{BCE9DA14-62AB-A857-6387-1F5D330B3F36}"/>
          </ac:spMkLst>
        </pc:spChg>
        <pc:spChg chg="mod">
          <ac:chgData name="Anna Kļimova" userId="88e3f719f372b82f" providerId="LiveId" clId="{3BCCF67A-AC0D-4BAD-9F6B-311502B2595B}" dt="2023-05-08T17:29:22.727" v="1620" actId="1076"/>
          <ac:spMkLst>
            <pc:docMk/>
            <pc:sldMk cId="2502887943" sldId="289"/>
            <ac:spMk id="26" creationId="{710CB940-D45B-59F1-06E5-9CC94100EF05}"/>
          </ac:spMkLst>
        </pc:spChg>
        <pc:spChg chg="mod">
          <ac:chgData name="Anna Kļimova" userId="88e3f719f372b82f" providerId="LiveId" clId="{3BCCF67A-AC0D-4BAD-9F6B-311502B2595B}" dt="2023-05-08T17:29:26.642" v="1621" actId="1076"/>
          <ac:spMkLst>
            <pc:docMk/>
            <pc:sldMk cId="2502887943" sldId="289"/>
            <ac:spMk id="27" creationId="{A0DA38E3-68A2-4FF9-022B-BA0DF832B1DB}"/>
          </ac:spMkLst>
        </pc:spChg>
        <pc:spChg chg="mod">
          <ac:chgData name="Anna Kļimova" userId="88e3f719f372b82f" providerId="LiveId" clId="{3BCCF67A-AC0D-4BAD-9F6B-311502B2595B}" dt="2023-05-08T17:29:29.270" v="1622" actId="1076"/>
          <ac:spMkLst>
            <pc:docMk/>
            <pc:sldMk cId="2502887943" sldId="289"/>
            <ac:spMk id="28" creationId="{B72BD1AE-7290-BA6E-18FB-8181C0D13E7C}"/>
          </ac:spMkLst>
        </pc:spChg>
      </pc:sldChg>
      <pc:sldChg chg="delSp modSp mod">
        <pc:chgData name="Anna Kļimova" userId="88e3f719f372b82f" providerId="LiveId" clId="{3BCCF67A-AC0D-4BAD-9F6B-311502B2595B}" dt="2023-05-08T17:43:20.960" v="2512" actId="14100"/>
        <pc:sldMkLst>
          <pc:docMk/>
          <pc:sldMk cId="3170280394" sldId="290"/>
        </pc:sldMkLst>
        <pc:spChg chg="mod">
          <ac:chgData name="Anna Kļimova" userId="88e3f719f372b82f" providerId="LiveId" clId="{3BCCF67A-AC0D-4BAD-9F6B-311502B2595B}" dt="2023-05-08T17:29:39.045" v="1625" actId="2711"/>
          <ac:spMkLst>
            <pc:docMk/>
            <pc:sldMk cId="3170280394" sldId="290"/>
            <ac:spMk id="2" creationId="{86B309B0-6209-D3D0-9D5E-308B9F6E7303}"/>
          </ac:spMkLst>
        </pc:spChg>
        <pc:spChg chg="mod">
          <ac:chgData name="Anna Kļimova" userId="88e3f719f372b82f" providerId="LiveId" clId="{3BCCF67A-AC0D-4BAD-9F6B-311502B2595B}" dt="2023-05-08T17:42:33.221" v="2443" actId="20577"/>
          <ac:spMkLst>
            <pc:docMk/>
            <pc:sldMk cId="3170280394" sldId="290"/>
            <ac:spMk id="4" creationId="{A4CE6C54-2A40-2AD1-90E8-1DC49F6F0A40}"/>
          </ac:spMkLst>
        </pc:spChg>
        <pc:spChg chg="mod">
          <ac:chgData name="Anna Kļimova" userId="88e3f719f372b82f" providerId="LiveId" clId="{3BCCF67A-AC0D-4BAD-9F6B-311502B2595B}" dt="2023-05-08T17:43:20.960" v="2512" actId="14100"/>
          <ac:spMkLst>
            <pc:docMk/>
            <pc:sldMk cId="3170280394" sldId="290"/>
            <ac:spMk id="6" creationId="{0F78A493-FF44-3A11-8322-80435B9B32A7}"/>
          </ac:spMkLst>
        </pc:spChg>
        <pc:spChg chg="del mod">
          <ac:chgData name="Anna Kļimova" userId="88e3f719f372b82f" providerId="LiveId" clId="{3BCCF67A-AC0D-4BAD-9F6B-311502B2595B}" dt="2023-05-08T17:42:09.198" v="2404" actId="21"/>
          <ac:spMkLst>
            <pc:docMk/>
            <pc:sldMk cId="3170280394" sldId="290"/>
            <ac:spMk id="8" creationId="{184ED537-9587-54BB-07CF-C1BC87524856}"/>
          </ac:spMkLst>
        </pc:spChg>
        <pc:spChg chg="mod">
          <ac:chgData name="Anna Kļimova" userId="88e3f719f372b82f" providerId="LiveId" clId="{3BCCF67A-AC0D-4BAD-9F6B-311502B2595B}" dt="2023-05-08T17:41:07.539" v="2387" actId="1076"/>
          <ac:spMkLst>
            <pc:docMk/>
            <pc:sldMk cId="3170280394" sldId="290"/>
            <ac:spMk id="11" creationId="{A2C39DD0-CD86-2929-7808-58D17FC2C0A6}"/>
          </ac:spMkLst>
        </pc:spChg>
        <pc:spChg chg="mod">
          <ac:chgData name="Anna Kļimova" userId="88e3f719f372b82f" providerId="LiveId" clId="{3BCCF67A-AC0D-4BAD-9F6B-311502B2595B}" dt="2023-05-08T17:26:20.178" v="1580" actId="2711"/>
          <ac:spMkLst>
            <pc:docMk/>
            <pc:sldMk cId="3170280394" sldId="290"/>
            <ac:spMk id="25" creationId="{5058AE03-D409-0714-CCED-4548A9C92023}"/>
          </ac:spMkLst>
        </pc:spChg>
        <pc:picChg chg="mod">
          <ac:chgData name="Anna Kļimova" userId="88e3f719f372b82f" providerId="LiveId" clId="{3BCCF67A-AC0D-4BAD-9F6B-311502B2595B}" dt="2023-05-08T17:42:15.956" v="2406" actId="14100"/>
          <ac:picMkLst>
            <pc:docMk/>
            <pc:sldMk cId="3170280394" sldId="290"/>
            <ac:picMk id="3" creationId="{9A2DD7E4-6354-17B8-690F-591CB11FD892}"/>
          </ac:picMkLst>
        </pc:picChg>
      </pc:sldChg>
      <pc:sldChg chg="modSp del mod">
        <pc:chgData name="Anna Kļimova" userId="88e3f719f372b82f" providerId="LiveId" clId="{3BCCF67A-AC0D-4BAD-9F6B-311502B2595B}" dt="2023-05-08T13:29:16.718" v="932" actId="2696"/>
        <pc:sldMkLst>
          <pc:docMk/>
          <pc:sldMk cId="249904479" sldId="291"/>
        </pc:sldMkLst>
        <pc:spChg chg="mod">
          <ac:chgData name="Anna Kļimova" userId="88e3f719f372b82f" providerId="LiveId" clId="{3BCCF67A-AC0D-4BAD-9F6B-311502B2595B}" dt="2023-05-07T16:54:46.509" v="816"/>
          <ac:spMkLst>
            <pc:docMk/>
            <pc:sldMk cId="249904479" sldId="291"/>
            <ac:spMk id="101" creationId="{A45E958A-ABCE-B639-C555-90CCC88988C5}"/>
          </ac:spMkLst>
        </pc:spChg>
      </pc:sldChg>
      <pc:sldChg chg="modSp mod">
        <pc:chgData name="Anna Kļimova" userId="88e3f719f372b82f" providerId="LiveId" clId="{3BCCF67A-AC0D-4BAD-9F6B-311502B2595B}" dt="2023-05-08T17:47:44.077" v="2765" actId="1076"/>
        <pc:sldMkLst>
          <pc:docMk/>
          <pc:sldMk cId="94818171" sldId="292"/>
        </pc:sldMkLst>
        <pc:spChg chg="mod">
          <ac:chgData name="Anna Kļimova" userId="88e3f719f372b82f" providerId="LiveId" clId="{3BCCF67A-AC0D-4BAD-9F6B-311502B2595B}" dt="2023-05-08T17:47:44.077" v="2765" actId="1076"/>
          <ac:spMkLst>
            <pc:docMk/>
            <pc:sldMk cId="94818171" sldId="292"/>
            <ac:spMk id="2" creationId="{B83F7D2E-080D-DBDD-73C4-3C38A2B77908}"/>
          </ac:spMkLst>
        </pc:spChg>
        <pc:spChg chg="mod">
          <ac:chgData name="Anna Kļimova" userId="88e3f719f372b82f" providerId="LiveId" clId="{3BCCF67A-AC0D-4BAD-9F6B-311502B2595B}" dt="2023-05-08T17:47:22.021" v="2763" actId="20577"/>
          <ac:spMkLst>
            <pc:docMk/>
            <pc:sldMk cId="94818171" sldId="292"/>
            <ac:spMk id="8" creationId="{92A81D47-FD6C-E40F-8FC0-0E8B39BC688B}"/>
          </ac:spMkLst>
        </pc:spChg>
      </pc:sldChg>
      <pc:sldChg chg="modSp mod">
        <pc:chgData name="Anna Kļimova" userId="88e3f719f372b82f" providerId="LiveId" clId="{3BCCF67A-AC0D-4BAD-9F6B-311502B2595B}" dt="2023-05-07T16:57:57.878" v="931" actId="20577"/>
        <pc:sldMkLst>
          <pc:docMk/>
          <pc:sldMk cId="1003962426" sldId="293"/>
        </pc:sldMkLst>
        <pc:spChg chg="mod">
          <ac:chgData name="Anna Kļimova" userId="88e3f719f372b82f" providerId="LiveId" clId="{3BCCF67A-AC0D-4BAD-9F6B-311502B2595B}" dt="2023-05-07T16:55:05.276" v="848" actId="20577"/>
          <ac:spMkLst>
            <pc:docMk/>
            <pc:sldMk cId="1003962426" sldId="293"/>
            <ac:spMk id="2" creationId="{800AB426-5B7C-607E-D413-5D2C9495CC0A}"/>
          </ac:spMkLst>
        </pc:spChg>
        <pc:spChg chg="mod">
          <ac:chgData name="Anna Kļimova" userId="88e3f719f372b82f" providerId="LiveId" clId="{3BCCF67A-AC0D-4BAD-9F6B-311502B2595B}" dt="2023-05-07T16:57:57.878" v="931" actId="20577"/>
          <ac:spMkLst>
            <pc:docMk/>
            <pc:sldMk cId="1003962426" sldId="293"/>
            <ac:spMk id="3" creationId="{B787DFD8-D262-D485-B1F2-817C5A0928C5}"/>
          </ac:spMkLst>
        </pc:spChg>
      </pc:sldChg>
      <pc:sldChg chg="modSp add mod">
        <pc:chgData name="Anna Kļimova" userId="88e3f719f372b82f" providerId="LiveId" clId="{3BCCF67A-AC0D-4BAD-9F6B-311502B2595B}" dt="2023-05-08T17:39:10.787" v="2230" actId="1076"/>
        <pc:sldMkLst>
          <pc:docMk/>
          <pc:sldMk cId="2555163740" sldId="294"/>
        </pc:sldMkLst>
        <pc:spChg chg="mod">
          <ac:chgData name="Anna Kļimova" userId="88e3f719f372b82f" providerId="LiveId" clId="{3BCCF67A-AC0D-4BAD-9F6B-311502B2595B}" dt="2023-05-08T17:29:52.014" v="1629" actId="27636"/>
          <ac:spMkLst>
            <pc:docMk/>
            <pc:sldMk cId="2555163740" sldId="294"/>
            <ac:spMk id="2" creationId="{B83F7D2E-080D-DBDD-73C4-3C38A2B77908}"/>
          </ac:spMkLst>
        </pc:spChg>
        <pc:spChg chg="mod">
          <ac:chgData name="Anna Kļimova" userId="88e3f719f372b82f" providerId="LiveId" clId="{3BCCF67A-AC0D-4BAD-9F6B-311502B2595B}" dt="2023-05-08T17:39:05.658" v="2228" actId="20577"/>
          <ac:spMkLst>
            <pc:docMk/>
            <pc:sldMk cId="2555163740" sldId="294"/>
            <ac:spMk id="10" creationId="{D534108F-C614-B132-96C0-116C98A6F22C}"/>
          </ac:spMkLst>
        </pc:spChg>
        <pc:spChg chg="mod">
          <ac:chgData name="Anna Kļimova" userId="88e3f719f372b82f" providerId="LiveId" clId="{3BCCF67A-AC0D-4BAD-9F6B-311502B2595B}" dt="2023-05-08T17:39:10.787" v="2230" actId="1076"/>
          <ac:spMkLst>
            <pc:docMk/>
            <pc:sldMk cId="2555163740" sldId="294"/>
            <ac:spMk id="11" creationId="{909DB879-07FA-C931-8B0F-D4B6FA015B5E}"/>
          </ac:spMkLst>
        </pc:spChg>
      </pc:sldChg>
      <pc:sldChg chg="modSp mod">
        <pc:chgData name="Anna Kļimova" userId="88e3f719f372b82f" providerId="LiveId" clId="{3BCCF67A-AC0D-4BAD-9F6B-311502B2595B}" dt="2023-05-08T17:44:45.682" v="2559" actId="1076"/>
        <pc:sldMkLst>
          <pc:docMk/>
          <pc:sldMk cId="3146445020" sldId="295"/>
        </pc:sldMkLst>
        <pc:spChg chg="mod">
          <ac:chgData name="Anna Kļimova" userId="88e3f719f372b82f" providerId="LiveId" clId="{3BCCF67A-AC0D-4BAD-9F6B-311502B2595B}" dt="2023-05-08T17:44:40.366" v="2557" actId="20577"/>
          <ac:spMkLst>
            <pc:docMk/>
            <pc:sldMk cId="3146445020" sldId="295"/>
            <ac:spMk id="4" creationId="{23473D13-0F0A-2E16-C47C-5219902B0DE2}"/>
          </ac:spMkLst>
        </pc:spChg>
        <pc:spChg chg="mod">
          <ac:chgData name="Anna Kļimova" userId="88e3f719f372b82f" providerId="LiveId" clId="{3BCCF67A-AC0D-4BAD-9F6B-311502B2595B}" dt="2023-05-08T17:44:45.682" v="2559" actId="1076"/>
          <ac:spMkLst>
            <pc:docMk/>
            <pc:sldMk cId="3146445020" sldId="295"/>
            <ac:spMk id="6" creationId="{F2D8C7BB-9D8A-87AF-54F1-5F8AC9B4080F}"/>
          </ac:spMkLst>
        </pc:spChg>
      </pc:sldChg>
      <pc:sldChg chg="addSp delSp modSp del mod modClrScheme chgLayout">
        <pc:chgData name="Anna Kļimova" userId="88e3f719f372b82f" providerId="LiveId" clId="{3BCCF67A-AC0D-4BAD-9F6B-311502B2595B}" dt="2023-05-08T17:52:20.775" v="3002" actId="2696"/>
        <pc:sldMkLst>
          <pc:docMk/>
          <pc:sldMk cId="560877590" sldId="297"/>
        </pc:sldMkLst>
        <pc:spChg chg="mod">
          <ac:chgData name="Anna Kļimova" userId="88e3f719f372b82f" providerId="LiveId" clId="{3BCCF67A-AC0D-4BAD-9F6B-311502B2595B}" dt="2023-05-08T17:50:30.048" v="2949" actId="20577"/>
          <ac:spMkLst>
            <pc:docMk/>
            <pc:sldMk cId="560877590" sldId="297"/>
            <ac:spMk id="2" creationId="{4F86A2C1-0C8D-66DD-8D9A-F3D4A4DFCA6D}"/>
          </ac:spMkLst>
        </pc:spChg>
        <pc:spChg chg="mod ord">
          <ac:chgData name="Anna Kļimova" userId="88e3f719f372b82f" providerId="LiveId" clId="{3BCCF67A-AC0D-4BAD-9F6B-311502B2595B}" dt="2023-05-08T17:50:38.621" v="2950" actId="21"/>
          <ac:spMkLst>
            <pc:docMk/>
            <pc:sldMk cId="560877590" sldId="297"/>
            <ac:spMk id="3" creationId="{79C2F9BD-2C89-7BB2-92D1-5719BF441045}"/>
          </ac:spMkLst>
        </pc:spChg>
        <pc:spChg chg="add del mod">
          <ac:chgData name="Anna Kļimova" userId="88e3f719f372b82f" providerId="LiveId" clId="{3BCCF67A-AC0D-4BAD-9F6B-311502B2595B}" dt="2023-05-08T17:50:19.667" v="2946"/>
          <ac:spMkLst>
            <pc:docMk/>
            <pc:sldMk cId="560877590" sldId="297"/>
            <ac:spMk id="6" creationId="{348DDECD-F277-26DC-27A0-DF152E945BDD}"/>
          </ac:spMkLst>
        </pc:spChg>
        <pc:spChg chg="add del mod">
          <ac:chgData name="Anna Kļimova" userId="88e3f719f372b82f" providerId="LiveId" clId="{3BCCF67A-AC0D-4BAD-9F6B-311502B2595B}" dt="2023-05-08T17:50:19.667" v="2946"/>
          <ac:spMkLst>
            <pc:docMk/>
            <pc:sldMk cId="560877590" sldId="297"/>
            <ac:spMk id="7" creationId="{BE01DED9-8A14-32A0-436F-DC97203D0BDC}"/>
          </ac:spMkLst>
        </pc:spChg>
        <pc:spChg chg="add del mod">
          <ac:chgData name="Anna Kļimova" userId="88e3f719f372b82f" providerId="LiveId" clId="{3BCCF67A-AC0D-4BAD-9F6B-311502B2595B}" dt="2023-05-08T17:50:19.667" v="2946"/>
          <ac:spMkLst>
            <pc:docMk/>
            <pc:sldMk cId="560877590" sldId="297"/>
            <ac:spMk id="8" creationId="{F484B6BD-5717-2788-858E-F5B03C9FB227}"/>
          </ac:spMkLst>
        </pc:spChg>
        <pc:spChg chg="add del mod">
          <ac:chgData name="Anna Kļimova" userId="88e3f719f372b82f" providerId="LiveId" clId="{3BCCF67A-AC0D-4BAD-9F6B-311502B2595B}" dt="2023-05-08T17:50:19.667" v="2946"/>
          <ac:spMkLst>
            <pc:docMk/>
            <pc:sldMk cId="560877590" sldId="297"/>
            <ac:spMk id="9" creationId="{E6370CE5-CC73-5E85-0F57-181D1039121A}"/>
          </ac:spMkLst>
        </pc:spChg>
        <pc:spChg chg="add mod">
          <ac:chgData name="Anna Kļimova" userId="88e3f719f372b82f" providerId="LiveId" clId="{3BCCF67A-AC0D-4BAD-9F6B-311502B2595B}" dt="2023-05-08T17:50:19.667" v="2946"/>
          <ac:spMkLst>
            <pc:docMk/>
            <pc:sldMk cId="560877590" sldId="297"/>
            <ac:spMk id="10" creationId="{707C753C-173B-41FD-4160-3B66A892EFE6}"/>
          </ac:spMkLst>
        </pc:spChg>
        <pc:spChg chg="add del mod">
          <ac:chgData name="Anna Kļimova" userId="88e3f719f372b82f" providerId="LiveId" clId="{3BCCF67A-AC0D-4BAD-9F6B-311502B2595B}" dt="2023-05-08T17:50:24.939" v="2947" actId="21"/>
          <ac:spMkLst>
            <pc:docMk/>
            <pc:sldMk cId="560877590" sldId="297"/>
            <ac:spMk id="11" creationId="{1762C1CF-8D06-D712-CBBB-0DC23674F62C}"/>
          </ac:spMkLst>
        </pc:spChg>
        <pc:spChg chg="add mod">
          <ac:chgData name="Anna Kļimova" userId="88e3f719f372b82f" providerId="LiveId" clId="{3BCCF67A-AC0D-4BAD-9F6B-311502B2595B}" dt="2023-05-08T17:50:19.667" v="2946"/>
          <ac:spMkLst>
            <pc:docMk/>
            <pc:sldMk cId="560877590" sldId="297"/>
            <ac:spMk id="12" creationId="{F7396F4E-751B-BE83-7B49-BB2542ACE4F4}"/>
          </ac:spMkLst>
        </pc:spChg>
        <pc:picChg chg="add del mod ord modCrop">
          <ac:chgData name="Anna Kļimova" userId="88e3f719f372b82f" providerId="LiveId" clId="{3BCCF67A-AC0D-4BAD-9F6B-311502B2595B}" dt="2023-05-08T17:51:17.104" v="2983" actId="21"/>
          <ac:picMkLst>
            <pc:docMk/>
            <pc:sldMk cId="560877590" sldId="297"/>
            <ac:picMk id="5" creationId="{DE899232-12F4-E2F1-AF7A-13BFE6DB33CE}"/>
          </ac:picMkLst>
        </pc:picChg>
      </pc:sldChg>
      <pc:sldChg chg="modSp new mod">
        <pc:chgData name="Anna Kļimova" userId="88e3f719f372b82f" providerId="LiveId" clId="{3BCCF67A-AC0D-4BAD-9F6B-311502B2595B}" dt="2023-05-08T17:52:41.859" v="3026" actId="123"/>
        <pc:sldMkLst>
          <pc:docMk/>
          <pc:sldMk cId="1666332665" sldId="298"/>
        </pc:sldMkLst>
        <pc:spChg chg="mod">
          <ac:chgData name="Anna Kļimova" userId="88e3f719f372b82f" providerId="LiveId" clId="{3BCCF67A-AC0D-4BAD-9F6B-311502B2595B}" dt="2023-05-08T13:47:24.296" v="1289" actId="20577"/>
          <ac:spMkLst>
            <pc:docMk/>
            <pc:sldMk cId="1666332665" sldId="298"/>
            <ac:spMk id="2" creationId="{B18E68B5-A063-608E-60F0-010A2B1316A8}"/>
          </ac:spMkLst>
        </pc:spChg>
        <pc:spChg chg="mod">
          <ac:chgData name="Anna Kļimova" userId="88e3f719f372b82f" providerId="LiveId" clId="{3BCCF67A-AC0D-4BAD-9F6B-311502B2595B}" dt="2023-05-08T17:52:41.859" v="3026" actId="123"/>
          <ac:spMkLst>
            <pc:docMk/>
            <pc:sldMk cId="1666332665" sldId="298"/>
            <ac:spMk id="3" creationId="{A365CD7E-A4BE-C690-54B5-56C97D719697}"/>
          </ac:spMkLst>
        </pc:spChg>
        <pc:spChg chg="mod">
          <ac:chgData name="Anna Kļimova" userId="88e3f719f372b82f" providerId="LiveId" clId="{3BCCF67A-AC0D-4BAD-9F6B-311502B2595B}" dt="2023-05-08T13:33:58.344" v="1107" actId="20577"/>
          <ac:spMkLst>
            <pc:docMk/>
            <pc:sldMk cId="1666332665" sldId="298"/>
            <ac:spMk id="4" creationId="{7F94E8AE-791C-A1F3-AB49-40223EB46F75}"/>
          </ac:spMkLst>
        </pc:spChg>
      </pc:sldChg>
      <pc:sldChg chg="addSp delSp modSp add mod ord modClrScheme chgLayout">
        <pc:chgData name="Anna Kļimova" userId="88e3f719f372b82f" providerId="LiveId" clId="{3BCCF67A-AC0D-4BAD-9F6B-311502B2595B}" dt="2023-05-08T17:52:17.575" v="3001" actId="14100"/>
        <pc:sldMkLst>
          <pc:docMk/>
          <pc:sldMk cId="3505778946" sldId="299"/>
        </pc:sldMkLst>
        <pc:spChg chg="mod">
          <ac:chgData name="Anna Kļimova" userId="88e3f719f372b82f" providerId="LiveId" clId="{3BCCF67A-AC0D-4BAD-9F6B-311502B2595B}" dt="2023-05-08T17:51:39.319" v="2990" actId="26606"/>
          <ac:spMkLst>
            <pc:docMk/>
            <pc:sldMk cId="3505778946" sldId="299"/>
            <ac:spMk id="2" creationId="{B18E68B5-A063-608E-60F0-010A2B1316A8}"/>
          </ac:spMkLst>
        </pc:spChg>
        <pc:spChg chg="mod">
          <ac:chgData name="Anna Kļimova" userId="88e3f719f372b82f" providerId="LiveId" clId="{3BCCF67A-AC0D-4BAD-9F6B-311502B2595B}" dt="2023-05-08T17:52:17.575" v="3001" actId="14100"/>
          <ac:spMkLst>
            <pc:docMk/>
            <pc:sldMk cId="3505778946" sldId="299"/>
            <ac:spMk id="3" creationId="{A365CD7E-A4BE-C690-54B5-56C97D719697}"/>
          </ac:spMkLst>
        </pc:spChg>
        <pc:spChg chg="mod ord">
          <ac:chgData name="Anna Kļimova" userId="88e3f719f372b82f" providerId="LiveId" clId="{3BCCF67A-AC0D-4BAD-9F6B-311502B2595B}" dt="2023-05-08T17:51:39.319" v="2990" actId="26606"/>
          <ac:spMkLst>
            <pc:docMk/>
            <pc:sldMk cId="3505778946" sldId="299"/>
            <ac:spMk id="4" creationId="{7F94E8AE-791C-A1F3-AB49-40223EB46F75}"/>
          </ac:spMkLst>
        </pc:spChg>
        <pc:spChg chg="mod ord">
          <ac:chgData name="Anna Kļimova" userId="88e3f719f372b82f" providerId="LiveId" clId="{3BCCF67A-AC0D-4BAD-9F6B-311502B2595B}" dt="2023-05-08T17:51:39.319" v="2990" actId="26606"/>
          <ac:spMkLst>
            <pc:docMk/>
            <pc:sldMk cId="3505778946" sldId="299"/>
            <ac:spMk id="5" creationId="{8DBAA3DC-AA6A-4AEE-D528-F4021CB1AF82}"/>
          </ac:spMkLst>
        </pc:spChg>
        <pc:spChg chg="add del mod">
          <ac:chgData name="Anna Kļimova" userId="88e3f719f372b82f" providerId="LiveId" clId="{3BCCF67A-AC0D-4BAD-9F6B-311502B2595B}" dt="2023-05-08T17:51:39.319" v="2990" actId="26606"/>
          <ac:spMkLst>
            <pc:docMk/>
            <pc:sldMk cId="3505778946" sldId="299"/>
            <ac:spMk id="11" creationId="{DA959C3C-9E27-774D-AAE4-66603E2B6B17}"/>
          </ac:spMkLst>
        </pc:spChg>
        <pc:spChg chg="add del mod">
          <ac:chgData name="Anna Kļimova" userId="88e3f719f372b82f" providerId="LiveId" clId="{3BCCF67A-AC0D-4BAD-9F6B-311502B2595B}" dt="2023-05-08T17:51:39.319" v="2990" actId="26606"/>
          <ac:spMkLst>
            <pc:docMk/>
            <pc:sldMk cId="3505778946" sldId="299"/>
            <ac:spMk id="13" creationId="{3D10ACAF-6DFA-71E5-8E16-0D22B42CB7B0}"/>
          </ac:spMkLst>
        </pc:spChg>
        <pc:picChg chg="add mod ord">
          <ac:chgData name="Anna Kļimova" userId="88e3f719f372b82f" providerId="LiveId" clId="{3BCCF67A-AC0D-4BAD-9F6B-311502B2595B}" dt="2023-05-08T17:52:07.163" v="2998" actId="1076"/>
          <ac:picMkLst>
            <pc:docMk/>
            <pc:sldMk cId="3505778946" sldId="299"/>
            <ac:picMk id="6" creationId="{451E57CF-D7FA-CF76-88C2-17FC998B8EB2}"/>
          </ac:picMkLst>
        </pc:picChg>
      </pc:sldChg>
    </pc:docChg>
  </pc:docChgLst>
  <pc:docChgLst>
    <pc:chgData name="Guest User" userId="ecec0ef524ada001" providerId="Windows Live" clId="Web-{7BFA77EA-0977-4A4C-8FDE-C6D59E3F71D3}"/>
    <pc:docChg chg="addSld delSld modSld sldOrd">
      <pc:chgData name="Guest User" userId="ecec0ef524ada001" providerId="Windows Live" clId="Web-{7BFA77EA-0977-4A4C-8FDE-C6D59E3F71D3}" dt="2023-05-08T13:44:47.039" v="1230" actId="20577"/>
      <pc:docMkLst>
        <pc:docMk/>
      </pc:docMkLst>
      <pc:sldChg chg="modSp">
        <pc:chgData name="Guest User" userId="ecec0ef524ada001" providerId="Windows Live" clId="Web-{7BFA77EA-0977-4A4C-8FDE-C6D59E3F71D3}" dt="2023-05-08T13:43:04.270" v="1217" actId="20577"/>
        <pc:sldMkLst>
          <pc:docMk/>
          <pc:sldMk cId="2952923800" sldId="281"/>
        </pc:sldMkLst>
        <pc:spChg chg="mod">
          <ac:chgData name="Guest User" userId="ecec0ef524ada001" providerId="Windows Live" clId="Web-{7BFA77EA-0977-4A4C-8FDE-C6D59E3F71D3}" dt="2023-05-08T13:43:04.270" v="1217" actId="20577"/>
          <ac:spMkLst>
            <pc:docMk/>
            <pc:sldMk cId="2952923800" sldId="281"/>
            <ac:spMk id="3" creationId="{A2E339BF-E6D7-DD0E-AF02-6813852EE723}"/>
          </ac:spMkLst>
        </pc:spChg>
      </pc:sldChg>
      <pc:sldChg chg="modSp ord">
        <pc:chgData name="Guest User" userId="ecec0ef524ada001" providerId="Windows Live" clId="Web-{7BFA77EA-0977-4A4C-8FDE-C6D59E3F71D3}" dt="2023-05-08T12:35:38.792" v="1103"/>
        <pc:sldMkLst>
          <pc:docMk/>
          <pc:sldMk cId="2502887943" sldId="289"/>
        </pc:sldMkLst>
        <pc:spChg chg="mod">
          <ac:chgData name="Guest User" userId="ecec0ef524ada001" providerId="Windows Live" clId="Web-{7BFA77EA-0977-4A4C-8FDE-C6D59E3F71D3}" dt="2023-05-07T18:54:42.890" v="710" actId="20577"/>
          <ac:spMkLst>
            <pc:docMk/>
            <pc:sldMk cId="2502887943" sldId="289"/>
            <ac:spMk id="7" creationId="{330A5BFC-C134-C072-C14D-9E51A94C8E7E}"/>
          </ac:spMkLst>
        </pc:spChg>
        <pc:spChg chg="mod">
          <ac:chgData name="Guest User" userId="ecec0ef524ada001" providerId="Windows Live" clId="Web-{7BFA77EA-0977-4A4C-8FDE-C6D59E3F71D3}" dt="2023-05-07T18:50:14.184" v="629" actId="20577"/>
          <ac:spMkLst>
            <pc:docMk/>
            <pc:sldMk cId="2502887943" sldId="289"/>
            <ac:spMk id="24" creationId="{A3BF8E55-B2B9-104D-F277-08902534735D}"/>
          </ac:spMkLst>
        </pc:spChg>
        <pc:spChg chg="mod">
          <ac:chgData name="Guest User" userId="ecec0ef524ada001" providerId="Windows Live" clId="Web-{7BFA77EA-0977-4A4C-8FDE-C6D59E3F71D3}" dt="2023-05-07T18:51:58.316" v="651" actId="20577"/>
          <ac:spMkLst>
            <pc:docMk/>
            <pc:sldMk cId="2502887943" sldId="289"/>
            <ac:spMk id="25" creationId="{BCE9DA14-62AB-A857-6387-1F5D330B3F36}"/>
          </ac:spMkLst>
        </pc:spChg>
        <pc:spChg chg="mod">
          <ac:chgData name="Guest User" userId="ecec0ef524ada001" providerId="Windows Live" clId="Web-{7BFA77EA-0977-4A4C-8FDE-C6D59E3F71D3}" dt="2023-05-07T18:54:52.328" v="712" actId="20577"/>
          <ac:spMkLst>
            <pc:docMk/>
            <pc:sldMk cId="2502887943" sldId="289"/>
            <ac:spMk id="26" creationId="{710CB940-D45B-59F1-06E5-9CC94100EF05}"/>
          </ac:spMkLst>
        </pc:spChg>
        <pc:spChg chg="mod">
          <ac:chgData name="Guest User" userId="ecec0ef524ada001" providerId="Windows Live" clId="Web-{7BFA77EA-0977-4A4C-8FDE-C6D59E3F71D3}" dt="2023-05-07T18:55:03.485" v="714" actId="20577"/>
          <ac:spMkLst>
            <pc:docMk/>
            <pc:sldMk cId="2502887943" sldId="289"/>
            <ac:spMk id="27" creationId="{A0DA38E3-68A2-4FF9-022B-BA0DF832B1DB}"/>
          </ac:spMkLst>
        </pc:spChg>
        <pc:spChg chg="mod">
          <ac:chgData name="Guest User" userId="ecec0ef524ada001" providerId="Windows Live" clId="Web-{7BFA77EA-0977-4A4C-8FDE-C6D59E3F71D3}" dt="2023-05-07T18:55:12.720" v="716" actId="20577"/>
          <ac:spMkLst>
            <pc:docMk/>
            <pc:sldMk cId="2502887943" sldId="289"/>
            <ac:spMk id="28" creationId="{B72BD1AE-7290-BA6E-18FB-8181C0D13E7C}"/>
          </ac:spMkLst>
        </pc:spChg>
        <pc:spChg chg="mod">
          <ac:chgData name="Guest User" userId="ecec0ef524ada001" providerId="Windows Live" clId="Web-{7BFA77EA-0977-4A4C-8FDE-C6D59E3F71D3}" dt="2023-05-07T18:44:13.518" v="533" actId="20577"/>
          <ac:spMkLst>
            <pc:docMk/>
            <pc:sldMk cId="2502887943" sldId="289"/>
            <ac:spMk id="56" creationId="{42027341-30B3-44DB-373E-60B96EBF2043}"/>
          </ac:spMkLst>
        </pc:spChg>
        <pc:spChg chg="mod">
          <ac:chgData name="Guest User" userId="ecec0ef524ada001" providerId="Windows Live" clId="Web-{7BFA77EA-0977-4A4C-8FDE-C6D59E3F71D3}" dt="2023-05-07T18:50:27.638" v="635" actId="20577"/>
          <ac:spMkLst>
            <pc:docMk/>
            <pc:sldMk cId="2502887943" sldId="289"/>
            <ac:spMk id="57" creationId="{49B99446-8DB8-EAE8-ADEB-8E02F160B106}"/>
          </ac:spMkLst>
        </pc:spChg>
        <pc:spChg chg="mod">
          <ac:chgData name="Guest User" userId="ecec0ef524ada001" providerId="Windows Live" clId="Web-{7BFA77EA-0977-4A4C-8FDE-C6D59E3F71D3}" dt="2023-05-07T18:53:29.463" v="699" actId="20577"/>
          <ac:spMkLst>
            <pc:docMk/>
            <pc:sldMk cId="2502887943" sldId="289"/>
            <ac:spMk id="58" creationId="{4F1381C5-2C37-6542-2CC4-2EBF6B0C41D4}"/>
          </ac:spMkLst>
        </pc:spChg>
        <pc:spChg chg="mod">
          <ac:chgData name="Guest User" userId="ecec0ef524ada001" providerId="Windows Live" clId="Web-{7BFA77EA-0977-4A4C-8FDE-C6D59E3F71D3}" dt="2023-05-07T18:53:35.229" v="703" actId="20577"/>
          <ac:spMkLst>
            <pc:docMk/>
            <pc:sldMk cId="2502887943" sldId="289"/>
            <ac:spMk id="59" creationId="{9348E88D-CFB1-4BF1-41EC-723BBD602AF2}"/>
          </ac:spMkLst>
        </pc:spChg>
        <pc:spChg chg="mod">
          <ac:chgData name="Guest User" userId="ecec0ef524ada001" providerId="Windows Live" clId="Web-{7BFA77EA-0977-4A4C-8FDE-C6D59E3F71D3}" dt="2023-05-07T18:53:57.309" v="705" actId="20577"/>
          <ac:spMkLst>
            <pc:docMk/>
            <pc:sldMk cId="2502887943" sldId="289"/>
            <ac:spMk id="60" creationId="{E1B218F5-E615-C534-C7FC-E55781596535}"/>
          </ac:spMkLst>
        </pc:spChg>
      </pc:sldChg>
      <pc:sldChg chg="addSp delSp modSp ord">
        <pc:chgData name="Guest User" userId="ecec0ef524ada001" providerId="Windows Live" clId="Web-{7BFA77EA-0977-4A4C-8FDE-C6D59E3F71D3}" dt="2023-05-08T13:42:31.176" v="1214" actId="1076"/>
        <pc:sldMkLst>
          <pc:docMk/>
          <pc:sldMk cId="3170280394" sldId="290"/>
        </pc:sldMkLst>
        <pc:spChg chg="mod">
          <ac:chgData name="Guest User" userId="ecec0ef524ada001" providerId="Windows Live" clId="Web-{7BFA77EA-0977-4A4C-8FDE-C6D59E3F71D3}" dt="2023-05-07T17:37:21.041" v="11" actId="1076"/>
          <ac:spMkLst>
            <pc:docMk/>
            <pc:sldMk cId="3170280394" sldId="290"/>
            <ac:spMk id="2" creationId="{86B309B0-6209-D3D0-9D5E-308B9F6E7303}"/>
          </ac:spMkLst>
        </pc:spChg>
        <pc:spChg chg="add del mod">
          <ac:chgData name="Guest User" userId="ecec0ef524ada001" providerId="Windows Live" clId="Web-{7BFA77EA-0977-4A4C-8FDE-C6D59E3F71D3}" dt="2023-05-07T17:41:30.108" v="28"/>
          <ac:spMkLst>
            <pc:docMk/>
            <pc:sldMk cId="3170280394" sldId="290"/>
            <ac:spMk id="4" creationId="{54102781-3E78-5AFE-3FE3-D72BFFAAB629}"/>
          </ac:spMkLst>
        </pc:spChg>
        <pc:spChg chg="add mod">
          <ac:chgData name="Guest User" userId="ecec0ef524ada001" providerId="Windows Live" clId="Web-{7BFA77EA-0977-4A4C-8FDE-C6D59E3F71D3}" dt="2023-05-08T13:42:27.082" v="1213" actId="20577"/>
          <ac:spMkLst>
            <pc:docMk/>
            <pc:sldMk cId="3170280394" sldId="290"/>
            <ac:spMk id="4" creationId="{A4CE6C54-2A40-2AD1-90E8-1DC49F6F0A40}"/>
          </ac:spMkLst>
        </pc:spChg>
        <pc:spChg chg="add mod">
          <ac:chgData name="Guest User" userId="ecec0ef524ada001" providerId="Windows Live" clId="Web-{7BFA77EA-0977-4A4C-8FDE-C6D59E3F71D3}" dt="2023-05-08T13:42:31.176" v="1214" actId="1076"/>
          <ac:spMkLst>
            <pc:docMk/>
            <pc:sldMk cId="3170280394" sldId="290"/>
            <ac:spMk id="6" creationId="{0F78A493-FF44-3A11-8322-80435B9B32A7}"/>
          </ac:spMkLst>
        </pc:spChg>
        <pc:spChg chg="add del">
          <ac:chgData name="Guest User" userId="ecec0ef524ada001" providerId="Windows Live" clId="Web-{7BFA77EA-0977-4A4C-8FDE-C6D59E3F71D3}" dt="2023-05-07T17:48:55.694" v="185"/>
          <ac:spMkLst>
            <pc:docMk/>
            <pc:sldMk cId="3170280394" sldId="290"/>
            <ac:spMk id="7" creationId="{0AD5D598-86A3-6796-1F34-8733FC22D2CD}"/>
          </ac:spMkLst>
        </pc:spChg>
        <pc:spChg chg="add mod">
          <ac:chgData name="Guest User" userId="ecec0ef524ada001" providerId="Windows Live" clId="Web-{7BFA77EA-0977-4A4C-8FDE-C6D59E3F71D3}" dt="2023-05-07T17:49:00.413" v="186" actId="1076"/>
          <ac:spMkLst>
            <pc:docMk/>
            <pc:sldMk cId="3170280394" sldId="290"/>
            <ac:spMk id="8" creationId="{184ED537-9587-54BB-07CF-C1BC87524856}"/>
          </ac:spMkLst>
        </pc:spChg>
        <pc:spChg chg="mod">
          <ac:chgData name="Guest User" userId="ecec0ef524ada001" providerId="Windows Live" clId="Web-{7BFA77EA-0977-4A4C-8FDE-C6D59E3F71D3}" dt="2023-05-07T18:12:52.589" v="205" actId="1076"/>
          <ac:spMkLst>
            <pc:docMk/>
            <pc:sldMk cId="3170280394" sldId="290"/>
            <ac:spMk id="11" creationId="{A2C39DD0-CD86-2929-7808-58D17FC2C0A6}"/>
          </ac:spMkLst>
        </pc:spChg>
        <pc:spChg chg="del mod">
          <ac:chgData name="Guest User" userId="ecec0ef524ada001" providerId="Windows Live" clId="Web-{7BFA77EA-0977-4A4C-8FDE-C6D59E3F71D3}" dt="2023-05-07T17:41:47.139" v="33"/>
          <ac:spMkLst>
            <pc:docMk/>
            <pc:sldMk cId="3170280394" sldId="290"/>
            <ac:spMk id="12" creationId="{CE3C1BFF-2275-1E7D-0604-E6F5CFEC01F6}"/>
          </ac:spMkLst>
        </pc:spChg>
        <pc:spChg chg="del mod">
          <ac:chgData name="Guest User" userId="ecec0ef524ada001" providerId="Windows Live" clId="Web-{7BFA77EA-0977-4A4C-8FDE-C6D59E3F71D3}" dt="2023-05-07T17:41:25.295" v="25"/>
          <ac:spMkLst>
            <pc:docMk/>
            <pc:sldMk cId="3170280394" sldId="290"/>
            <ac:spMk id="13" creationId="{F618F075-837C-1005-19D6-8DC90759CD53}"/>
          </ac:spMkLst>
        </pc:spChg>
        <pc:spChg chg="del mod">
          <ac:chgData name="Guest User" userId="ecec0ef524ada001" providerId="Windows Live" clId="Web-{7BFA77EA-0977-4A4C-8FDE-C6D59E3F71D3}" dt="2023-05-07T17:41:43.218" v="31"/>
          <ac:spMkLst>
            <pc:docMk/>
            <pc:sldMk cId="3170280394" sldId="290"/>
            <ac:spMk id="14" creationId="{DD1D0BF9-FCAA-67DA-79AB-E6E7E6D2B6A1}"/>
          </ac:spMkLst>
        </pc:spChg>
        <pc:picChg chg="add mod">
          <ac:chgData name="Guest User" userId="ecec0ef524ada001" providerId="Windows Live" clId="Web-{7BFA77EA-0977-4A4C-8FDE-C6D59E3F71D3}" dt="2023-05-08T13:42:19.035" v="1211" actId="1076"/>
          <ac:picMkLst>
            <pc:docMk/>
            <pc:sldMk cId="3170280394" sldId="290"/>
            <ac:picMk id="3" creationId="{9A2DD7E4-6354-17B8-690F-591CB11FD892}"/>
          </ac:picMkLst>
        </pc:picChg>
      </pc:sldChg>
      <pc:sldChg chg="addSp modSp ord">
        <pc:chgData name="Guest User" userId="ecec0ef524ada001" providerId="Windows Live" clId="Web-{7BFA77EA-0977-4A4C-8FDE-C6D59E3F71D3}" dt="2023-05-08T12:43:48.853" v="1192" actId="1076"/>
        <pc:sldMkLst>
          <pc:docMk/>
          <pc:sldMk cId="249904479" sldId="291"/>
        </pc:sldMkLst>
        <pc:spChg chg="add mod">
          <ac:chgData name="Guest User" userId="ecec0ef524ada001" providerId="Windows Live" clId="Web-{7BFA77EA-0977-4A4C-8FDE-C6D59E3F71D3}" dt="2023-05-08T12:43:48.853" v="1192" actId="1076"/>
          <ac:spMkLst>
            <pc:docMk/>
            <pc:sldMk cId="249904479" sldId="291"/>
            <ac:spMk id="9" creationId="{40B3C80C-9903-822B-6C96-CC807B5D352F}"/>
          </ac:spMkLst>
        </pc:spChg>
      </pc:sldChg>
      <pc:sldChg chg="addSp delSp modSp mod ord setBg addAnim delAnim">
        <pc:chgData name="Guest User" userId="ecec0ef524ada001" providerId="Windows Live" clId="Web-{7BFA77EA-0977-4A4C-8FDE-C6D59E3F71D3}" dt="2023-05-08T13:42:04.222" v="1207" actId="20577"/>
        <pc:sldMkLst>
          <pc:docMk/>
          <pc:sldMk cId="94818171" sldId="292"/>
        </pc:sldMkLst>
        <pc:spChg chg="mod">
          <ac:chgData name="Guest User" userId="ecec0ef524ada001" providerId="Windows Live" clId="Web-{7BFA77EA-0977-4A4C-8FDE-C6D59E3F71D3}" dt="2023-05-07T18:33:32.145" v="397" actId="14100"/>
          <ac:spMkLst>
            <pc:docMk/>
            <pc:sldMk cId="94818171" sldId="292"/>
            <ac:spMk id="2" creationId="{B83F7D2E-080D-DBDD-73C4-3C38A2B77908}"/>
          </ac:spMkLst>
        </pc:spChg>
        <pc:spChg chg="del mod">
          <ac:chgData name="Guest User" userId="ecec0ef524ada001" providerId="Windows Live" clId="Web-{7BFA77EA-0977-4A4C-8FDE-C6D59E3F71D3}" dt="2023-05-07T18:21:59.283" v="272"/>
          <ac:spMkLst>
            <pc:docMk/>
            <pc:sldMk cId="94818171" sldId="292"/>
            <ac:spMk id="3" creationId="{2BE8FDE3-DBA4-6A04-C75D-E56FE92EF368}"/>
          </ac:spMkLst>
        </pc:spChg>
        <pc:spChg chg="del mod">
          <ac:chgData name="Guest User" userId="ecec0ef524ada001" providerId="Windows Live" clId="Web-{7BFA77EA-0977-4A4C-8FDE-C6D59E3F71D3}" dt="2023-05-07T18:21:50.939" v="269"/>
          <ac:spMkLst>
            <pc:docMk/>
            <pc:sldMk cId="94818171" sldId="292"/>
            <ac:spMk id="4" creationId="{D5BA2433-990B-A170-369A-3DF4A9B33BFA}"/>
          </ac:spMkLst>
        </pc:spChg>
        <pc:spChg chg="mod ord">
          <ac:chgData name="Guest User" userId="ecec0ef524ada001" providerId="Windows Live" clId="Web-{7BFA77EA-0977-4A4C-8FDE-C6D59E3F71D3}" dt="2023-05-07T18:33:00.158" v="393"/>
          <ac:spMkLst>
            <pc:docMk/>
            <pc:sldMk cId="94818171" sldId="292"/>
            <ac:spMk id="5" creationId="{BF7F20BE-640F-EFAB-3A43-2AA146DB42BF}"/>
          </ac:spMkLst>
        </pc:spChg>
        <pc:spChg chg="add del mod">
          <ac:chgData name="Guest User" userId="ecec0ef524ada001" providerId="Windows Live" clId="Web-{7BFA77EA-0977-4A4C-8FDE-C6D59E3F71D3}" dt="2023-05-07T18:22:15.066" v="274"/>
          <ac:spMkLst>
            <pc:docMk/>
            <pc:sldMk cId="94818171" sldId="292"/>
            <ac:spMk id="7" creationId="{E3CB9FAE-6126-7AAB-4714-24446A821D3A}"/>
          </ac:spMkLst>
        </pc:spChg>
        <pc:spChg chg="add mod">
          <ac:chgData name="Guest User" userId="ecec0ef524ada001" providerId="Windows Live" clId="Web-{7BFA77EA-0977-4A4C-8FDE-C6D59E3F71D3}" dt="2023-05-08T13:42:04.222" v="1207" actId="20577"/>
          <ac:spMkLst>
            <pc:docMk/>
            <pc:sldMk cId="94818171" sldId="292"/>
            <ac:spMk id="8" creationId="{92A81D47-FD6C-E40F-8FC0-0E8B39BC688B}"/>
          </ac:spMkLst>
        </pc:spChg>
        <pc:spChg chg="add del">
          <ac:chgData name="Guest User" userId="ecec0ef524ada001" providerId="Windows Live" clId="Web-{7BFA77EA-0977-4A4C-8FDE-C6D59E3F71D3}" dt="2023-05-07T18:32:18.374" v="383"/>
          <ac:spMkLst>
            <pc:docMk/>
            <pc:sldMk cId="94818171" sldId="292"/>
            <ac:spMk id="14" creationId="{7FF47CB7-972F-479F-A36D-9E72D26EC8DA}"/>
          </ac:spMkLst>
        </pc:spChg>
        <pc:spChg chg="add del">
          <ac:chgData name="Guest User" userId="ecec0ef524ada001" providerId="Windows Live" clId="Web-{7BFA77EA-0977-4A4C-8FDE-C6D59E3F71D3}" dt="2023-05-07T18:32:18.374" v="383"/>
          <ac:spMkLst>
            <pc:docMk/>
            <pc:sldMk cId="94818171" sldId="292"/>
            <ac:spMk id="16" creationId="{0D153B68-5844-490D-8E67-F616D6D721CA}"/>
          </ac:spMkLst>
        </pc:spChg>
        <pc:spChg chg="add del">
          <ac:chgData name="Guest User" userId="ecec0ef524ada001" providerId="Windows Live" clId="Web-{7BFA77EA-0977-4A4C-8FDE-C6D59E3F71D3}" dt="2023-05-07T18:32:18.374" v="383"/>
          <ac:spMkLst>
            <pc:docMk/>
            <pc:sldMk cId="94818171" sldId="292"/>
            <ac:spMk id="18" creationId="{9A0D773F-7A7D-4DBB-9DEA-86BB8B8F4BC8}"/>
          </ac:spMkLst>
        </pc:spChg>
        <pc:spChg chg="add del">
          <ac:chgData name="Guest User" userId="ecec0ef524ada001" providerId="Windows Live" clId="Web-{7BFA77EA-0977-4A4C-8FDE-C6D59E3F71D3}" dt="2023-05-07T18:33:00.158" v="393"/>
          <ac:spMkLst>
            <pc:docMk/>
            <pc:sldMk cId="94818171" sldId="292"/>
            <ac:spMk id="20" creationId="{04812C46-200A-4DEB-A05E-3ED6C68C2387}"/>
          </ac:spMkLst>
        </pc:spChg>
        <pc:spChg chg="add del">
          <ac:chgData name="Guest User" userId="ecec0ef524ada001" providerId="Windows Live" clId="Web-{7BFA77EA-0977-4A4C-8FDE-C6D59E3F71D3}" dt="2023-05-07T18:33:00.158" v="393"/>
          <ac:spMkLst>
            <pc:docMk/>
            <pc:sldMk cId="94818171" sldId="292"/>
            <ac:spMk id="21" creationId="{D1EA859B-E555-4109-94F3-6700E046E008}"/>
          </ac:spMkLst>
        </pc:spChg>
        <pc:spChg chg="add del">
          <ac:chgData name="Guest User" userId="ecec0ef524ada001" providerId="Windows Live" clId="Web-{7BFA77EA-0977-4A4C-8FDE-C6D59E3F71D3}" dt="2023-05-07T18:33:00.080" v="392"/>
          <ac:spMkLst>
            <pc:docMk/>
            <pc:sldMk cId="94818171" sldId="292"/>
            <ac:spMk id="26" creationId="{B1595A09-E336-4D1B-9B3A-06A2287A54E2}"/>
          </ac:spMkLst>
        </pc:spChg>
        <pc:spChg chg="add del">
          <ac:chgData name="Guest User" userId="ecec0ef524ada001" providerId="Windows Live" clId="Web-{7BFA77EA-0977-4A4C-8FDE-C6D59E3F71D3}" dt="2023-05-07T18:33:00.080" v="392"/>
          <ac:spMkLst>
            <pc:docMk/>
            <pc:sldMk cId="94818171" sldId="292"/>
            <ac:spMk id="28" creationId="{3540989C-C7B8-473B-BF87-6F2DA6A90006}"/>
          </ac:spMkLst>
        </pc:spChg>
        <pc:spChg chg="add">
          <ac:chgData name="Guest User" userId="ecec0ef524ada001" providerId="Windows Live" clId="Web-{7BFA77EA-0977-4A4C-8FDE-C6D59E3F71D3}" dt="2023-05-07T18:33:00.158" v="393"/>
          <ac:spMkLst>
            <pc:docMk/>
            <pc:sldMk cId="94818171" sldId="292"/>
            <ac:spMk id="30" creationId="{362810D9-2C5A-477D-949C-C191895477F3}"/>
          </ac:spMkLst>
        </pc:spChg>
        <pc:spChg chg="add">
          <ac:chgData name="Guest User" userId="ecec0ef524ada001" providerId="Windows Live" clId="Web-{7BFA77EA-0977-4A4C-8FDE-C6D59E3F71D3}" dt="2023-05-07T18:33:00.158" v="393"/>
          <ac:spMkLst>
            <pc:docMk/>
            <pc:sldMk cId="94818171" sldId="292"/>
            <ac:spMk id="31" creationId="{081E4A58-353D-44AE-B2FC-2A74E2E400F7}"/>
          </ac:spMkLst>
        </pc:spChg>
        <pc:picChg chg="add del mod ord">
          <ac:chgData name="Guest User" userId="ecec0ef524ada001" providerId="Windows Live" clId="Web-{7BFA77EA-0977-4A4C-8FDE-C6D59E3F71D3}" dt="2023-05-07T18:32:40.907" v="387"/>
          <ac:picMkLst>
            <pc:docMk/>
            <pc:sldMk cId="94818171" sldId="292"/>
            <ac:picMk id="9" creationId="{4F595260-22BB-D4C6-578C-F7F86E4E9978}"/>
          </ac:picMkLst>
        </pc:picChg>
        <pc:picChg chg="add mod ord">
          <ac:chgData name="Guest User" userId="ecec0ef524ada001" providerId="Windows Live" clId="Web-{7BFA77EA-0977-4A4C-8FDE-C6D59E3F71D3}" dt="2023-05-07T18:33:00.158" v="393"/>
          <ac:picMkLst>
            <pc:docMk/>
            <pc:sldMk cId="94818171" sldId="292"/>
            <ac:picMk id="10" creationId="{051EE0A4-BE04-1D05-6A68-C71C2124B9C5}"/>
          </ac:picMkLst>
        </pc:picChg>
      </pc:sldChg>
      <pc:sldChg chg="addSp delSp modSp">
        <pc:chgData name="Guest User" userId="ecec0ef524ada001" providerId="Windows Live" clId="Web-{7BFA77EA-0977-4A4C-8FDE-C6D59E3F71D3}" dt="2023-05-08T13:44:47.039" v="1230" actId="20577"/>
        <pc:sldMkLst>
          <pc:docMk/>
          <pc:sldMk cId="1003962426" sldId="293"/>
        </pc:sldMkLst>
        <pc:spChg chg="mod">
          <ac:chgData name="Guest User" userId="ecec0ef524ada001" providerId="Windows Live" clId="Web-{7BFA77EA-0977-4A4C-8FDE-C6D59E3F71D3}" dt="2023-05-08T13:44:47.039" v="1230" actId="20577"/>
          <ac:spMkLst>
            <pc:docMk/>
            <pc:sldMk cId="1003962426" sldId="293"/>
            <ac:spMk id="3" creationId="{B787DFD8-D262-D485-B1F2-817C5A0928C5}"/>
          </ac:spMkLst>
        </pc:spChg>
        <pc:picChg chg="add del mod">
          <ac:chgData name="Guest User" userId="ecec0ef524ada001" providerId="Windows Live" clId="Web-{7BFA77EA-0977-4A4C-8FDE-C6D59E3F71D3}" dt="2023-05-08T13:43:21.021" v="1219"/>
          <ac:picMkLst>
            <pc:docMk/>
            <pc:sldMk cId="1003962426" sldId="293"/>
            <ac:picMk id="4" creationId="{180C39AB-038E-083B-4A9B-82E504FC8B7E}"/>
          </ac:picMkLst>
        </pc:picChg>
      </pc:sldChg>
      <pc:sldChg chg="addSp delSp modSp mod setBg">
        <pc:chgData name="Guest User" userId="ecec0ef524ada001" providerId="Windows Live" clId="Web-{7BFA77EA-0977-4A4C-8FDE-C6D59E3F71D3}" dt="2023-05-08T13:41:08.970" v="1201" actId="20577"/>
        <pc:sldMkLst>
          <pc:docMk/>
          <pc:sldMk cId="2555163740" sldId="294"/>
        </pc:sldMkLst>
        <pc:spChg chg="mod">
          <ac:chgData name="Guest User" userId="ecec0ef524ada001" providerId="Windows Live" clId="Web-{7BFA77EA-0977-4A4C-8FDE-C6D59E3F71D3}" dt="2023-05-07T19:13:44.854" v="737"/>
          <ac:spMkLst>
            <pc:docMk/>
            <pc:sldMk cId="2555163740" sldId="294"/>
            <ac:spMk id="2" creationId="{B83F7D2E-080D-DBDD-73C4-3C38A2B77908}"/>
          </ac:spMkLst>
        </pc:spChg>
        <pc:spChg chg="del mod">
          <ac:chgData name="Guest User" userId="ecec0ef524ada001" providerId="Windows Live" clId="Web-{7BFA77EA-0977-4A4C-8FDE-C6D59E3F71D3}" dt="2023-05-07T19:01:34.331" v="726"/>
          <ac:spMkLst>
            <pc:docMk/>
            <pc:sldMk cId="2555163740" sldId="294"/>
            <ac:spMk id="3" creationId="{2BE8FDE3-DBA4-6A04-C75D-E56FE92EF368}"/>
          </ac:spMkLst>
        </pc:spChg>
        <pc:spChg chg="del mod">
          <ac:chgData name="Guest User" userId="ecec0ef524ada001" providerId="Windows Live" clId="Web-{7BFA77EA-0977-4A4C-8FDE-C6D59E3F71D3}" dt="2023-05-07T19:01:09.331" v="720"/>
          <ac:spMkLst>
            <pc:docMk/>
            <pc:sldMk cId="2555163740" sldId="294"/>
            <ac:spMk id="4" creationId="{D5BA2433-990B-A170-369A-3DF4A9B33BFA}"/>
          </ac:spMkLst>
        </pc:spChg>
        <pc:spChg chg="mod ord">
          <ac:chgData name="Guest User" userId="ecec0ef524ada001" providerId="Windows Live" clId="Web-{7BFA77EA-0977-4A4C-8FDE-C6D59E3F71D3}" dt="2023-05-07T19:13:44.854" v="737"/>
          <ac:spMkLst>
            <pc:docMk/>
            <pc:sldMk cId="2555163740" sldId="294"/>
            <ac:spMk id="5" creationId="{BF7F20BE-640F-EFAB-3A43-2AA146DB42BF}"/>
          </ac:spMkLst>
        </pc:spChg>
        <pc:spChg chg="add del mod">
          <ac:chgData name="Guest User" userId="ecec0ef524ada001" providerId="Windows Live" clId="Web-{7BFA77EA-0977-4A4C-8FDE-C6D59E3F71D3}" dt="2023-05-07T19:12:05.804" v="728"/>
          <ac:spMkLst>
            <pc:docMk/>
            <pc:sldMk cId="2555163740" sldId="294"/>
            <ac:spMk id="7" creationId="{259F957F-1DF4-1560-D95A-3C18ADF8A29B}"/>
          </ac:spMkLst>
        </pc:spChg>
        <pc:spChg chg="add mod">
          <ac:chgData name="Guest User" userId="ecec0ef524ada001" providerId="Windows Live" clId="Web-{7BFA77EA-0977-4A4C-8FDE-C6D59E3F71D3}" dt="2023-05-08T13:41:08.970" v="1201" actId="20577"/>
          <ac:spMkLst>
            <pc:docMk/>
            <pc:sldMk cId="2555163740" sldId="294"/>
            <ac:spMk id="10" creationId="{D534108F-C614-B132-96C0-116C98A6F22C}"/>
          </ac:spMkLst>
        </pc:spChg>
        <pc:spChg chg="add mod">
          <ac:chgData name="Guest User" userId="ecec0ef524ada001" providerId="Windows Live" clId="Web-{7BFA77EA-0977-4A4C-8FDE-C6D59E3F71D3}" dt="2023-05-08T13:40:56.376" v="1196" actId="20577"/>
          <ac:spMkLst>
            <pc:docMk/>
            <pc:sldMk cId="2555163740" sldId="294"/>
            <ac:spMk id="11" creationId="{909DB879-07FA-C931-8B0F-D4B6FA015B5E}"/>
          </ac:spMkLst>
        </pc:spChg>
        <pc:spChg chg="add del">
          <ac:chgData name="Guest User" userId="ecec0ef524ada001" providerId="Windows Live" clId="Web-{7BFA77EA-0977-4A4C-8FDE-C6D59E3F71D3}" dt="2023-05-07T19:13:44.838" v="736"/>
          <ac:spMkLst>
            <pc:docMk/>
            <pc:sldMk cId="2555163740" sldId="294"/>
            <ac:spMk id="14" creationId="{C4879EFC-8E62-4E00-973C-C45EE9EC676D}"/>
          </ac:spMkLst>
        </pc:spChg>
        <pc:spChg chg="add del">
          <ac:chgData name="Guest User" userId="ecec0ef524ada001" providerId="Windows Live" clId="Web-{7BFA77EA-0977-4A4C-8FDE-C6D59E3F71D3}" dt="2023-05-07T19:13:44.838" v="736"/>
          <ac:spMkLst>
            <pc:docMk/>
            <pc:sldMk cId="2555163740" sldId="294"/>
            <ac:spMk id="16" creationId="{D6A9C53F-5F90-40A5-8C85-5412D39C8C68}"/>
          </ac:spMkLst>
        </pc:spChg>
        <pc:spChg chg="add">
          <ac:chgData name="Guest User" userId="ecec0ef524ada001" providerId="Windows Live" clId="Web-{7BFA77EA-0977-4A4C-8FDE-C6D59E3F71D3}" dt="2023-05-07T19:13:44.854" v="737"/>
          <ac:spMkLst>
            <pc:docMk/>
            <pc:sldMk cId="2555163740" sldId="294"/>
            <ac:spMk id="18" creationId="{586B4EF9-43BA-4655-A6FF-1D8E21574C95}"/>
          </ac:spMkLst>
        </pc:spChg>
        <pc:spChg chg="add">
          <ac:chgData name="Guest User" userId="ecec0ef524ada001" providerId="Windows Live" clId="Web-{7BFA77EA-0977-4A4C-8FDE-C6D59E3F71D3}" dt="2023-05-07T19:13:44.854" v="737"/>
          <ac:spMkLst>
            <pc:docMk/>
            <pc:sldMk cId="2555163740" sldId="294"/>
            <ac:spMk id="19" creationId="{96646FC9-C66D-4EC7-8310-0DD4ACC49C6C}"/>
          </ac:spMkLst>
        </pc:spChg>
        <pc:spChg chg="add">
          <ac:chgData name="Guest User" userId="ecec0ef524ada001" providerId="Windows Live" clId="Web-{7BFA77EA-0977-4A4C-8FDE-C6D59E3F71D3}" dt="2023-05-07T19:13:44.854" v="737"/>
          <ac:spMkLst>
            <pc:docMk/>
            <pc:sldMk cId="2555163740" sldId="294"/>
            <ac:spMk id="20" creationId="{A3473CF9-37EB-43E7-89EF-D2D1C53D1DAC}"/>
          </ac:spMkLst>
        </pc:spChg>
        <pc:picChg chg="add mod ord">
          <ac:chgData name="Guest User" userId="ecec0ef524ada001" providerId="Windows Live" clId="Web-{7BFA77EA-0977-4A4C-8FDE-C6D59E3F71D3}" dt="2023-05-07T19:14:27.840" v="748" actId="1076"/>
          <ac:picMkLst>
            <pc:docMk/>
            <pc:sldMk cId="2555163740" sldId="294"/>
            <ac:picMk id="8" creationId="{A7930B8F-758B-FF6F-D24E-1D4F4D70313F}"/>
          </ac:picMkLst>
        </pc:picChg>
        <pc:picChg chg="add mod">
          <ac:chgData name="Guest User" userId="ecec0ef524ada001" providerId="Windows Live" clId="Web-{7BFA77EA-0977-4A4C-8FDE-C6D59E3F71D3}" dt="2023-05-07T19:14:24.590" v="747" actId="1076"/>
          <ac:picMkLst>
            <pc:docMk/>
            <pc:sldMk cId="2555163740" sldId="294"/>
            <ac:picMk id="9" creationId="{D0F237FE-18A1-8F22-BF49-C555815A43A0}"/>
          </ac:picMkLst>
        </pc:picChg>
      </pc:sldChg>
      <pc:sldChg chg="addSp delSp modSp new mod setBg">
        <pc:chgData name="Guest User" userId="ecec0ef524ada001" providerId="Windows Live" clId="Web-{7BFA77EA-0977-4A4C-8FDE-C6D59E3F71D3}" dt="2023-05-08T13:41:27.877" v="1205" actId="20577"/>
        <pc:sldMkLst>
          <pc:docMk/>
          <pc:sldMk cId="3146445020" sldId="295"/>
        </pc:sldMkLst>
        <pc:spChg chg="mod">
          <ac:chgData name="Guest User" userId="ecec0ef524ada001" providerId="Windows Live" clId="Web-{7BFA77EA-0977-4A4C-8FDE-C6D59E3F71D3}" dt="2023-05-08T12:34:42.056" v="1094"/>
          <ac:spMkLst>
            <pc:docMk/>
            <pc:sldMk cId="3146445020" sldId="295"/>
            <ac:spMk id="2" creationId="{15B3AF7A-1F73-4105-2EE2-7CDA8C1EBB85}"/>
          </ac:spMkLst>
        </pc:spChg>
        <pc:spChg chg="del mod">
          <ac:chgData name="Guest User" userId="ecec0ef524ada001" providerId="Windows Live" clId="Web-{7BFA77EA-0977-4A4C-8FDE-C6D59E3F71D3}" dt="2023-05-08T12:20:56.516" v="888"/>
          <ac:spMkLst>
            <pc:docMk/>
            <pc:sldMk cId="3146445020" sldId="295"/>
            <ac:spMk id="3" creationId="{5DCA725F-616C-B2C2-D33D-3A753BA10230}"/>
          </ac:spMkLst>
        </pc:spChg>
        <pc:spChg chg="mod ord">
          <ac:chgData name="Guest User" userId="ecec0ef524ada001" providerId="Windows Live" clId="Web-{7BFA77EA-0977-4A4C-8FDE-C6D59E3F71D3}" dt="2023-05-08T12:34:42.056" v="1094"/>
          <ac:spMkLst>
            <pc:docMk/>
            <pc:sldMk cId="3146445020" sldId="295"/>
            <ac:spMk id="4" creationId="{23473D13-0F0A-2E16-C47C-5219902B0DE2}"/>
          </ac:spMkLst>
        </pc:spChg>
        <pc:spChg chg="del">
          <ac:chgData name="Guest User" userId="ecec0ef524ada001" providerId="Windows Live" clId="Web-{7BFA77EA-0977-4A4C-8FDE-C6D59E3F71D3}" dt="2023-05-08T12:21:03.766" v="889"/>
          <ac:spMkLst>
            <pc:docMk/>
            <pc:sldMk cId="3146445020" sldId="295"/>
            <ac:spMk id="5" creationId="{2374F63B-1B92-EF45-E00B-DCD0640B6214}"/>
          </ac:spMkLst>
        </pc:spChg>
        <pc:spChg chg="add mod">
          <ac:chgData name="Guest User" userId="ecec0ef524ada001" providerId="Windows Live" clId="Web-{7BFA77EA-0977-4A4C-8FDE-C6D59E3F71D3}" dt="2023-05-08T13:41:27.877" v="1205" actId="20577"/>
          <ac:spMkLst>
            <pc:docMk/>
            <pc:sldMk cId="3146445020" sldId="295"/>
            <ac:spMk id="6" creationId="{F2D8C7BB-9D8A-87AF-54F1-5F8AC9B4080F}"/>
          </ac:spMkLst>
        </pc:spChg>
        <pc:spChg chg="add del">
          <ac:chgData name="Guest User" userId="ecec0ef524ada001" providerId="Windows Live" clId="Web-{7BFA77EA-0977-4A4C-8FDE-C6D59E3F71D3}" dt="2023-05-08T12:34:42.056" v="1094"/>
          <ac:spMkLst>
            <pc:docMk/>
            <pc:sldMk cId="3146445020" sldId="295"/>
            <ac:spMk id="12" creationId="{32AEEBC8-9D30-42EF-95F2-386C2653FBF0}"/>
          </ac:spMkLst>
        </pc:spChg>
        <pc:spChg chg="add del">
          <ac:chgData name="Guest User" userId="ecec0ef524ada001" providerId="Windows Live" clId="Web-{7BFA77EA-0977-4A4C-8FDE-C6D59E3F71D3}" dt="2023-05-08T12:34:42.056" v="1094"/>
          <ac:spMkLst>
            <pc:docMk/>
            <pc:sldMk cId="3146445020" sldId="295"/>
            <ac:spMk id="14" creationId="{2E92FA66-67D7-4CB4-94D3-E643A9AD4757}"/>
          </ac:spMkLst>
        </pc:spChg>
        <pc:spChg chg="add">
          <ac:chgData name="Guest User" userId="ecec0ef524ada001" providerId="Windows Live" clId="Web-{7BFA77EA-0977-4A4C-8FDE-C6D59E3F71D3}" dt="2023-05-08T12:34:42.056" v="1094"/>
          <ac:spMkLst>
            <pc:docMk/>
            <pc:sldMk cId="3146445020" sldId="295"/>
            <ac:spMk id="19" creationId="{9D25F302-27C5-414F-97F8-6EA0A6C028BA}"/>
          </ac:spMkLst>
        </pc:spChg>
        <pc:spChg chg="add">
          <ac:chgData name="Guest User" userId="ecec0ef524ada001" providerId="Windows Live" clId="Web-{7BFA77EA-0977-4A4C-8FDE-C6D59E3F71D3}" dt="2023-05-08T12:34:42.056" v="1094"/>
          <ac:spMkLst>
            <pc:docMk/>
            <pc:sldMk cId="3146445020" sldId="295"/>
            <ac:spMk id="21" creationId="{830A36F8-48C2-4842-A87B-8CE8DF4E7FD2}"/>
          </ac:spMkLst>
        </pc:spChg>
        <pc:spChg chg="add">
          <ac:chgData name="Guest User" userId="ecec0ef524ada001" providerId="Windows Live" clId="Web-{7BFA77EA-0977-4A4C-8FDE-C6D59E3F71D3}" dt="2023-05-08T12:34:42.056" v="1094"/>
          <ac:spMkLst>
            <pc:docMk/>
            <pc:sldMk cId="3146445020" sldId="295"/>
            <ac:spMk id="23" creationId="{086A5A31-B10A-4793-84D4-D785959AE5B8}"/>
          </ac:spMkLst>
        </pc:spChg>
        <pc:picChg chg="add mod ord">
          <ac:chgData name="Guest User" userId="ecec0ef524ada001" providerId="Windows Live" clId="Web-{7BFA77EA-0977-4A4C-8FDE-C6D59E3F71D3}" dt="2023-05-08T12:35:13.072" v="1102" actId="1076"/>
          <ac:picMkLst>
            <pc:docMk/>
            <pc:sldMk cId="3146445020" sldId="295"/>
            <ac:picMk id="7" creationId="{3D71D959-7C8D-D67C-6F69-977D30B6E132}"/>
          </ac:picMkLst>
        </pc:picChg>
        <pc:picChg chg="add mod ord">
          <ac:chgData name="Guest User" userId="ecec0ef524ada001" providerId="Windows Live" clId="Web-{7BFA77EA-0977-4A4C-8FDE-C6D59E3F71D3}" dt="2023-05-08T12:35:10.556" v="1101" actId="1076"/>
          <ac:picMkLst>
            <pc:docMk/>
            <pc:sldMk cId="3146445020" sldId="295"/>
            <ac:picMk id="8" creationId="{9D9B45D9-014E-37FB-5B2B-1513C8D47564}"/>
          </ac:picMkLst>
        </pc:picChg>
      </pc:sldChg>
      <pc:sldChg chg="new del">
        <pc:chgData name="Guest User" userId="ecec0ef524ada001" providerId="Windows Live" clId="Web-{7BFA77EA-0977-4A4C-8FDE-C6D59E3F71D3}" dt="2023-05-08T12:36:43.528" v="1113"/>
        <pc:sldMkLst>
          <pc:docMk/>
          <pc:sldMk cId="1969875827" sldId="296"/>
        </pc:sldMkLst>
      </pc:sldChg>
      <pc:sldChg chg="delSp modSp new">
        <pc:chgData name="Guest User" userId="ecec0ef524ada001" providerId="Windows Live" clId="Web-{7BFA77EA-0977-4A4C-8FDE-C6D59E3F71D3}" dt="2023-05-08T12:37:48.077" v="1131" actId="1076"/>
        <pc:sldMkLst>
          <pc:docMk/>
          <pc:sldMk cId="560877590" sldId="297"/>
        </pc:sldMkLst>
        <pc:spChg chg="mod">
          <ac:chgData name="Guest User" userId="ecec0ef524ada001" providerId="Windows Live" clId="Web-{7BFA77EA-0977-4A4C-8FDE-C6D59E3F71D3}" dt="2023-05-08T12:37:25.435" v="1129" actId="1076"/>
          <ac:spMkLst>
            <pc:docMk/>
            <pc:sldMk cId="560877590" sldId="297"/>
            <ac:spMk id="2" creationId="{4F86A2C1-0C8D-66DD-8D9A-F3D4A4DFCA6D}"/>
          </ac:spMkLst>
        </pc:spChg>
        <pc:spChg chg="mod">
          <ac:chgData name="Guest User" userId="ecec0ef524ada001" providerId="Windows Live" clId="Web-{7BFA77EA-0977-4A4C-8FDE-C6D59E3F71D3}" dt="2023-05-08T12:37:48.077" v="1131" actId="1076"/>
          <ac:spMkLst>
            <pc:docMk/>
            <pc:sldMk cId="560877590" sldId="297"/>
            <ac:spMk id="3" creationId="{79C2F9BD-2C89-7BB2-92D1-5719BF441045}"/>
          </ac:spMkLst>
        </pc:spChg>
        <pc:spChg chg="del mod">
          <ac:chgData name="Guest User" userId="ecec0ef524ada001" providerId="Windows Live" clId="Web-{7BFA77EA-0977-4A4C-8FDE-C6D59E3F71D3}" dt="2023-05-08T12:37:16.591" v="1127"/>
          <ac:spMkLst>
            <pc:docMk/>
            <pc:sldMk cId="560877590" sldId="297"/>
            <ac:spMk id="4" creationId="{1FC305B0-7D9B-E125-B7D2-4F55DF5E199F}"/>
          </ac:spMkLst>
        </pc:spChg>
        <pc:spChg chg="del">
          <ac:chgData name="Guest User" userId="ecec0ef524ada001" providerId="Windows Live" clId="Web-{7BFA77EA-0977-4A4C-8FDE-C6D59E3F71D3}" dt="2023-05-08T12:37:31.826" v="1130"/>
          <ac:spMkLst>
            <pc:docMk/>
            <pc:sldMk cId="560877590" sldId="297"/>
            <ac:spMk id="5" creationId="{FEF8AACF-5FE8-5168-A2D8-083E5DCF794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rsg-shop.com/" TargetMode="External"/><Relationship Id="rId2" Type="http://schemas.openxmlformats.org/officeDocument/2006/relationships/hyperlink" Target="https://www.youtube.com/watch?v=JJyWJaxnKcQ&amp;ab_channel=OlegMolchanov" TargetMode="External"/><Relationship Id="rId1" Type="http://schemas.openxmlformats.org/officeDocument/2006/relationships/slideLayout" Target="../slideLayouts/slideLayout15.xml"/><Relationship Id="rId5" Type="http://schemas.openxmlformats.org/officeDocument/2006/relationships/hyperlink" Target="https://forms.office.com/Pages/DesignPageV2.aspx?subpage=design&amp;token=097f454a99074b2d82ffe3764a3946ba&amp;id=sUynaD_bkEKtL2WqVydFSjBgFx-SX_ZNpFId8FGfGD5UMko5N0tBUjUwRVI5UEo1T1MwNUhWWDcyWi4u" TargetMode="External"/><Relationship Id="rId4" Type="http://schemas.openxmlformats.org/officeDocument/2006/relationships/hyperlink" Target="https://www.nikasport.e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532184" y="714846"/>
            <a:ext cx="5385816" cy="2378524"/>
          </a:xfrm>
        </p:spPr>
        <p:txBody>
          <a:bodyPr/>
          <a:lstStyle/>
          <a:p>
            <a:r>
              <a:rPr lang="lv-LV"/>
              <a:t>Izdevumi mākslas vingrošanas sacensībām</a:t>
            </a:r>
            <a:br>
              <a:rPr lang="en-US"/>
            </a:br>
            <a:endParaRPr lang="en-US"/>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lv-LV"/>
              <a:t>Anna </a:t>
            </a:r>
            <a:r>
              <a:rPr lang="lv-LV" err="1"/>
              <a:t>Kļimova</a:t>
            </a:r>
            <a:r>
              <a:rPr lang="lv-LV"/>
              <a:t>,</a:t>
            </a:r>
          </a:p>
          <a:p>
            <a:r>
              <a:rPr lang="lv-LV" err="1"/>
              <a:t>Zlata</a:t>
            </a:r>
            <a:r>
              <a:rPr lang="lv-LV"/>
              <a:t> </a:t>
            </a:r>
            <a:r>
              <a:rPr lang="lv-LV" err="1"/>
              <a:t>Karpoviča</a:t>
            </a:r>
            <a:endParaRPr lang="lv-LV"/>
          </a:p>
          <a:p>
            <a:r>
              <a:rPr lang="lv-LV"/>
              <a:t>10.V</a:t>
            </a:r>
            <a:endParaRPr lang="en-US"/>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F94E8AE-791C-A1F3-AB49-40223EB46F75}"/>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lv-LV"/>
              <a:t>Izdevumi mākslas vingrošanas sacensībām</a:t>
            </a:r>
            <a:endParaRPr lang="en-US"/>
          </a:p>
        </p:txBody>
      </p:sp>
      <p:sp>
        <p:nvSpPr>
          <p:cNvPr id="5" name="Slide Number Placeholder 4">
            <a:extLst>
              <a:ext uri="{FF2B5EF4-FFF2-40B4-BE49-F238E27FC236}">
                <a16:creationId xmlns:a16="http://schemas.microsoft.com/office/drawing/2014/main" id="{8DBAA3DC-AA6A-4AEE-D528-F4021CB1AF82}"/>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B18E68B5-A063-608E-60F0-010A2B1316A8}"/>
              </a:ext>
            </a:extLst>
          </p:cNvPr>
          <p:cNvSpPr>
            <a:spLocks noGrp="1"/>
          </p:cNvSpPr>
          <p:nvPr>
            <p:ph type="title"/>
          </p:nvPr>
        </p:nvSpPr>
        <p:spPr>
          <a:xfrm>
            <a:off x="3986784" y="1243584"/>
            <a:ext cx="8165592" cy="768096"/>
          </a:xfrm>
        </p:spPr>
        <p:txBody>
          <a:bodyPr anchor="t">
            <a:normAutofit/>
          </a:bodyPr>
          <a:lstStyle/>
          <a:p>
            <a:pPr>
              <a:lnSpc>
                <a:spcPct val="90000"/>
              </a:lnSpc>
            </a:pPr>
            <a:r>
              <a:rPr lang="lv-LV" sz="3400"/>
              <a:t>Programmatūras izstrāde</a:t>
            </a:r>
            <a:endParaRPr lang="en-US" sz="3400"/>
          </a:p>
        </p:txBody>
      </p:sp>
      <p:sp>
        <p:nvSpPr>
          <p:cNvPr id="3" name="Content Placeholder 2">
            <a:extLst>
              <a:ext uri="{FF2B5EF4-FFF2-40B4-BE49-F238E27FC236}">
                <a16:creationId xmlns:a16="http://schemas.microsoft.com/office/drawing/2014/main" id="{A365CD7E-A4BE-C690-54B5-56C97D719697}"/>
              </a:ext>
            </a:extLst>
          </p:cNvPr>
          <p:cNvSpPr>
            <a:spLocks noGrp="1"/>
          </p:cNvSpPr>
          <p:nvPr>
            <p:ph sz="half" idx="2"/>
          </p:nvPr>
        </p:nvSpPr>
        <p:spPr>
          <a:xfrm>
            <a:off x="80264" y="1110543"/>
            <a:ext cx="3351194" cy="4306380"/>
          </a:xfrm>
        </p:spPr>
        <p:txBody>
          <a:bodyPr>
            <a:normAutofit/>
          </a:bodyPr>
          <a:lstStyle/>
          <a:p>
            <a:pPr algn="just"/>
            <a:r>
              <a:rPr lang="lv-LV" dirty="0"/>
              <a:t>Mērķis bija izstrādāt programmatūru, kas stradātu, lietotājam ievadot īsu informāciju (piemēram, rekvizīta attiecīgo ciparu; cipari tika piedāvāti). Vajadzēja ievērot dažādas īpašības – piemēram, vingrošanas kostīms dažāda auguma cilvēkiem būs dažāds pēc izmēra, un izmaksās arī dažādi. </a:t>
            </a:r>
            <a:endParaRPr lang="en-US" dirty="0"/>
          </a:p>
          <a:p>
            <a:pPr algn="just"/>
            <a:endParaRPr lang="en-US" dirty="0"/>
          </a:p>
        </p:txBody>
      </p:sp>
      <p:pic>
        <p:nvPicPr>
          <p:cNvPr id="6" name="Picture 5">
            <a:extLst>
              <a:ext uri="{FF2B5EF4-FFF2-40B4-BE49-F238E27FC236}">
                <a16:creationId xmlns:a16="http://schemas.microsoft.com/office/drawing/2014/main" id="{451E57CF-D7FA-CF76-88C2-17FC998B8EB2}"/>
              </a:ext>
            </a:extLst>
          </p:cNvPr>
          <p:cNvPicPr>
            <a:picLocks noChangeAspect="1"/>
          </p:cNvPicPr>
          <p:nvPr/>
        </p:nvPicPr>
        <p:blipFill>
          <a:blip r:embed="rId2"/>
          <a:stretch>
            <a:fillRect/>
          </a:stretch>
        </p:blipFill>
        <p:spPr>
          <a:xfrm>
            <a:off x="3625055" y="1106610"/>
            <a:ext cx="7320313" cy="4941212"/>
          </a:xfrm>
          <a:prstGeom prst="rect">
            <a:avLst/>
          </a:prstGeom>
          <a:noFill/>
        </p:spPr>
      </p:pic>
    </p:spTree>
    <p:extLst>
      <p:ext uri="{BB962C8B-B14F-4D97-AF65-F5344CB8AC3E}">
        <p14:creationId xmlns:p14="http://schemas.microsoft.com/office/powerpoint/2010/main" val="3505778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68B5-A063-608E-60F0-010A2B1316A8}"/>
              </a:ext>
            </a:extLst>
          </p:cNvPr>
          <p:cNvSpPr>
            <a:spLocks noGrp="1"/>
          </p:cNvSpPr>
          <p:nvPr>
            <p:ph type="title"/>
          </p:nvPr>
        </p:nvSpPr>
        <p:spPr>
          <a:xfrm>
            <a:off x="4224527" y="845574"/>
            <a:ext cx="6766561" cy="2199378"/>
          </a:xfrm>
        </p:spPr>
        <p:txBody>
          <a:bodyPr/>
          <a:lstStyle/>
          <a:p>
            <a:r>
              <a:rPr lang="lv-LV"/>
              <a:t>Apkopojums un Secinājumi</a:t>
            </a:r>
            <a:endParaRPr lang="en-US"/>
          </a:p>
        </p:txBody>
      </p:sp>
      <p:sp>
        <p:nvSpPr>
          <p:cNvPr id="3" name="Content Placeholder 2">
            <a:extLst>
              <a:ext uri="{FF2B5EF4-FFF2-40B4-BE49-F238E27FC236}">
                <a16:creationId xmlns:a16="http://schemas.microsoft.com/office/drawing/2014/main" id="{A365CD7E-A4BE-C690-54B5-56C97D719697}"/>
              </a:ext>
            </a:extLst>
          </p:cNvPr>
          <p:cNvSpPr>
            <a:spLocks noGrp="1"/>
          </p:cNvSpPr>
          <p:nvPr>
            <p:ph idx="1"/>
          </p:nvPr>
        </p:nvSpPr>
        <p:spPr>
          <a:xfrm>
            <a:off x="4224528" y="2330245"/>
            <a:ext cx="6766560" cy="3593035"/>
          </a:xfrm>
        </p:spPr>
        <p:txBody>
          <a:bodyPr/>
          <a:lstStyle/>
          <a:p>
            <a:pPr marL="285750" indent="-285750" algn="just">
              <a:buFontTx/>
              <a:buChar char="-"/>
            </a:pPr>
            <a:r>
              <a:rPr lang="lv-LV" sz="1800" dirty="0"/>
              <a:t>Ieguvām pieredzi programmatūrās izstrādes procesā – ne tikai koda rakstīšanā, bet arī darba plānošanā, dokumentācijas izveidē, utt.; </a:t>
            </a:r>
          </a:p>
          <a:p>
            <a:pPr marL="285750" indent="-285750" algn="just">
              <a:buFontTx/>
              <a:buChar char="-"/>
            </a:pPr>
            <a:r>
              <a:rPr lang="lv-LV" sz="1800" dirty="0"/>
              <a:t>Dažos brīžos, kad veicam darbu sapratām, ka izvēlējamies diezgan specifisku tēmu un problēmsituāciju, kādēļ brīžos bija grūti saprast, kā darbu veikt talāk;</a:t>
            </a:r>
          </a:p>
          <a:p>
            <a:pPr marL="285750" indent="-285750" algn="just">
              <a:buFontTx/>
              <a:buChar char="-"/>
            </a:pPr>
            <a:r>
              <a:rPr lang="lv-LV" sz="1800" dirty="0"/>
              <a:t>Sadarbojamies parī un pilnveidojam prasmes, kas vajadzīgi grupas darbā  - pienākumu sadalīšana, atbildība, palīdzība viena otrai;</a:t>
            </a:r>
          </a:p>
          <a:p>
            <a:pPr marL="285750" indent="-285750">
              <a:buFontTx/>
              <a:buChar char="-"/>
            </a:pPr>
            <a:endParaRPr lang="en-US" dirty="0"/>
          </a:p>
        </p:txBody>
      </p:sp>
      <p:sp>
        <p:nvSpPr>
          <p:cNvPr id="4" name="Footer Placeholder 3">
            <a:extLst>
              <a:ext uri="{FF2B5EF4-FFF2-40B4-BE49-F238E27FC236}">
                <a16:creationId xmlns:a16="http://schemas.microsoft.com/office/drawing/2014/main" id="{7F94E8AE-791C-A1F3-AB49-40223EB46F75}"/>
              </a:ext>
            </a:extLst>
          </p:cNvPr>
          <p:cNvSpPr>
            <a:spLocks noGrp="1"/>
          </p:cNvSpPr>
          <p:nvPr>
            <p:ph type="ftr" sz="quarter" idx="11"/>
          </p:nvPr>
        </p:nvSpPr>
        <p:spPr/>
        <p:txBody>
          <a:bodyPr/>
          <a:lstStyle/>
          <a:p>
            <a:r>
              <a:rPr lang="lv-LV"/>
              <a:t>Izdevumi mākslas vingrošanas sacensībām</a:t>
            </a:r>
            <a:endParaRPr lang="en-US"/>
          </a:p>
        </p:txBody>
      </p:sp>
      <p:sp>
        <p:nvSpPr>
          <p:cNvPr id="5" name="Slide Number Placeholder 4">
            <a:extLst>
              <a:ext uri="{FF2B5EF4-FFF2-40B4-BE49-F238E27FC236}">
                <a16:creationId xmlns:a16="http://schemas.microsoft.com/office/drawing/2014/main" id="{8DBAA3DC-AA6A-4AEE-D528-F4021CB1AF82}"/>
              </a:ext>
            </a:extLst>
          </p:cNvPr>
          <p:cNvSpPr>
            <a:spLocks noGrp="1"/>
          </p:cNvSpPr>
          <p:nvPr>
            <p:ph type="sldNum" sz="quarter" idx="12"/>
          </p:nvPr>
        </p:nvSpPr>
        <p:spPr/>
        <p:txBody>
          <a:bodyPr/>
          <a:lstStyle/>
          <a:p>
            <a:fld id="{48F63A3B-78C7-47BE-AE5E-E10140E04643}" type="slidenum">
              <a:rPr lang="en-US" smtClean="0"/>
              <a:t>11</a:t>
            </a:fld>
            <a:endParaRPr lang="en-US"/>
          </a:p>
        </p:txBody>
      </p:sp>
    </p:spTree>
    <p:extLst>
      <p:ext uri="{BB962C8B-B14F-4D97-AF65-F5344CB8AC3E}">
        <p14:creationId xmlns:p14="http://schemas.microsoft.com/office/powerpoint/2010/main" val="1666332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lv-LV"/>
              <a:t>Paldies par uzmanību!</a:t>
            </a:r>
            <a:endParaRPr lang="en-US"/>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27048" y="3429000"/>
            <a:ext cx="4169664" cy="2034758"/>
          </a:xfrm>
        </p:spPr>
        <p:txBody>
          <a:bodyPr vert="horz" lIns="91440" tIns="0" rIns="91440" bIns="0" rtlCol="0" anchor="t">
            <a:noAutofit/>
          </a:bodyPr>
          <a:lstStyle/>
          <a:p>
            <a:r>
              <a:rPr lang="lv-LV" sz="1100"/>
              <a:t>Atsauces:</a:t>
            </a:r>
          </a:p>
          <a:p>
            <a:r>
              <a:rPr lang="en-US" sz="1100">
                <a:hlinkClick r:id="rId2"/>
              </a:rPr>
              <a:t>https://www.youtube.com/watch?v=JJyWJaxnKcQ&amp;ab_channel=OlegMolchanov</a:t>
            </a:r>
            <a:r>
              <a:rPr lang="lv-LV" sz="1100"/>
              <a:t> – Python Pamati #12 – Cikls While (krieviski)</a:t>
            </a:r>
            <a:endParaRPr lang="lv-LV" sz="1100">
              <a:cs typeface="Sabon Next LT"/>
            </a:endParaRPr>
          </a:p>
          <a:p>
            <a:r>
              <a:rPr lang="lv-LV" sz="1100">
                <a:ea typeface="+mn-lt"/>
                <a:cs typeface="+mn-lt"/>
                <a:hlinkClick r:id="rId3"/>
              </a:rPr>
              <a:t>RSG - shop - Professionelle Geräte für Rhythmische</a:t>
            </a:r>
            <a:endParaRPr lang="lv-LV">
              <a:ea typeface="+mn-lt"/>
              <a:cs typeface="+mn-lt"/>
            </a:endParaRPr>
          </a:p>
          <a:p>
            <a:r>
              <a:rPr lang="lv-LV" sz="1100">
                <a:ea typeface="+mn-lt"/>
                <a:cs typeface="+mn-lt"/>
                <a:hlinkClick r:id="rId3"/>
              </a:rPr>
              <a:t>Sportgymnastik. Günstig kaufen bei rsg-shop.com</a:t>
            </a:r>
            <a:endParaRPr lang="lv-LV">
              <a:cs typeface="Sabon Next LT"/>
            </a:endParaRPr>
          </a:p>
          <a:p>
            <a:r>
              <a:rPr lang="lv-LV" sz="1100">
                <a:ea typeface="+mn-lt"/>
                <a:cs typeface="+mn-lt"/>
                <a:hlinkClick r:id="rId4"/>
              </a:rPr>
              <a:t>NikaSport.eu | Professional equipment for rhythmic gymnastics from world TOP brands Sasaki and Pastorelli.</a:t>
            </a:r>
            <a:endParaRPr lang="lv-LV"/>
          </a:p>
          <a:p>
            <a:r>
              <a:rPr lang="lv-LV" sz="1100">
                <a:ea typeface="+mn-lt"/>
                <a:cs typeface="+mn-lt"/>
                <a:hlinkClick r:id="rId5"/>
              </a:rPr>
              <a:t>Izdevumi sacensībām - aptauja (office.com)</a:t>
            </a:r>
            <a:endParaRPr lang="lv-LV"/>
          </a:p>
          <a:p>
            <a:endParaRPr lang="lv-LV" sz="1100">
              <a:cs typeface="Sabon Next LT"/>
            </a:endParaRPr>
          </a:p>
          <a:p>
            <a:endParaRPr lang="lv-LV" sz="1100">
              <a:cs typeface="Sabon Next LT"/>
            </a:endParaRPr>
          </a:p>
          <a:p>
            <a:endParaRPr lang="en-US" sz="1100">
              <a:cs typeface="Sabon Next LT"/>
            </a:endParaRP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lv-LV" dirty="0"/>
              <a:t>Problēmsituācija</a:t>
            </a:r>
            <a:endParaRPr lang="en-US"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pPr algn="just"/>
            <a:r>
              <a:rPr lang="lv-LV" dirty="0"/>
              <a:t>Mūsdienās ir daudzas vingrotājas, kuras pirmo reizi dodas uz sacensībām un kurām ir vajadzīga palīdzība organizācijā. Tādēļ, ka vienai no mums šīs sporta veids ir pazīstams, mēs nolēmām veidot programmu, kas uzskaitīs izdevumus, balstoties uz lietotāja ievadītās informācijas vai uz datiem, kas jau būs programmā.</a:t>
            </a:r>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lv-LV"/>
              <a:t>Izdevumi mākslas vingrošanās sacensībām</a:t>
            </a:r>
            <a:endParaRPr lang="en-US"/>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a:t>
            </a:fld>
            <a:endParaRPr lang="en-US"/>
          </a:p>
        </p:txBody>
      </p:sp>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146601"/>
            <a:ext cx="6400800" cy="768096"/>
          </a:xfrm>
        </p:spPr>
        <p:txBody>
          <a:bodyPr/>
          <a:lstStyle/>
          <a:p>
            <a:r>
              <a:rPr lang="lv-LV" sz="4400" b="1">
                <a:solidFill>
                  <a:schemeClr val="accent6"/>
                </a:solidFill>
                <a:latin typeface="Arial Black" panose="020B0604020202020204" pitchFamily="34" charset="0"/>
                <a:cs typeface="Arial Black" panose="020B0604020202020204" pitchFamily="34" charset="0"/>
              </a:rPr>
              <a:t>MĒRĶI:</a:t>
            </a:r>
            <a:endParaRPr lang="en-US" sz="4400" b="1">
              <a:solidFill>
                <a:schemeClr val="accent6"/>
              </a:solidFill>
              <a:latin typeface="Arial Black" panose="020B0604020202020204" pitchFamily="34" charset="0"/>
              <a:cs typeface="Arial Black"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2932612"/>
            <a:ext cx="6400800" cy="512064"/>
          </a:xfrm>
        </p:spPr>
        <p:txBody>
          <a:bodyPr vert="horz" lIns="0" tIns="0" rIns="0" bIns="0" rtlCol="0" anchor="t">
            <a:noAutofit/>
          </a:bodyPr>
          <a:lstStyle/>
          <a:p>
            <a:pPr marL="342900" indent="-342900">
              <a:buFont typeface="Wingdings"/>
              <a:buChar char="v"/>
            </a:pPr>
            <a:r>
              <a:rPr lang="lv-LV" dirty="0">
                <a:latin typeface="Sabon Next LT"/>
                <a:cs typeface="Sabon Next LT"/>
              </a:rPr>
              <a:t>P</a:t>
            </a:r>
            <a:r>
              <a:rPr lang="lv-LV" sz="2400" dirty="0">
                <a:latin typeface="Sabon Next LT"/>
                <a:cs typeface="Sabon Next LT"/>
              </a:rPr>
              <a:t>alīdzēt jaunajām vingrotājām, viņu vecākiem sagatavoties sacensībām un atvieglot viņiem izdevumu plānošanu, padarot to ērtāku.</a:t>
            </a:r>
            <a:r>
              <a:rPr lang="lv-LV" dirty="0">
                <a:latin typeface="Sabon Next LT"/>
                <a:cs typeface="Sabon Next LT"/>
              </a:rPr>
              <a:t> </a:t>
            </a:r>
            <a:endParaRPr lang="en-US" dirty="0">
              <a:latin typeface="Sabon Next LT"/>
              <a:cs typeface="Sabon Next LT"/>
            </a:endParaRPr>
          </a:p>
          <a:p>
            <a:pPr marL="342900" indent="-342900">
              <a:buFont typeface="Wingdings"/>
              <a:buChar char="v"/>
            </a:pPr>
            <a:r>
              <a:rPr lang="lv-LV" dirty="0">
                <a:latin typeface="Sabon Next LT"/>
                <a:cs typeface="Sabon Next LT"/>
              </a:rPr>
              <a:t>Izstrādāt ērti lietojāmu un vienkāršu programmu, lai lietotājs neterētu daudz laika informācijas ievadei un sarežgīto terminu skaidrošanai. </a:t>
            </a:r>
            <a:endParaRPr lang="en-US" sz="2400" dirty="0">
              <a:latin typeface="Sabon Next LT"/>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lv-LV" dirty="0"/>
              <a:t>Darba plāns</a:t>
            </a:r>
            <a:endParaRPr lang="en-US" dirty="0"/>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lv-LV"/>
              <a:t>Izdevumi mākslas vingrošanās sacensībām</a:t>
            </a:r>
            <a:endParaRPr lang="en-US"/>
          </a:p>
          <a:p>
            <a:endParaRPr lang="en-US"/>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4</a:t>
            </a:fld>
            <a:endParaRPr lang="en-US"/>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endParaRPr lang="lv-LV"/>
          </a:p>
          <a:p>
            <a:pPr lvl="0"/>
            <a:r>
              <a:rPr lang="lv-LV"/>
              <a:t>Problem-</a:t>
            </a:r>
          </a:p>
          <a:p>
            <a:pPr lvl="0"/>
            <a:r>
              <a:rPr lang="lv-LV"/>
              <a:t>situācijas izvirzīšana</a:t>
            </a:r>
            <a:endParaRPr lang="en-US"/>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endParaRPr lang="lv-LV"/>
          </a:p>
          <a:p>
            <a:r>
              <a:rPr lang="lv-LV"/>
              <a:t>Darba gaitas plānošana</a:t>
            </a:r>
            <a:endParaRPr lang="en-US"/>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endParaRPr lang="lv-LV" dirty="0"/>
          </a:p>
          <a:p>
            <a:r>
              <a:rPr lang="lv-LV" dirty="0"/>
              <a:t>PĒTIJUMU VEKŠANA UN TO REZULTĀTU ANALĪZE</a:t>
            </a:r>
            <a:endParaRPr lang="en-US" dirty="0"/>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endParaRPr lang="lv-LV"/>
          </a:p>
          <a:p>
            <a:r>
              <a:rPr lang="lv-LV"/>
              <a:t>Ar programmu saistītu dokumentu izstrāde</a:t>
            </a:r>
            <a:endParaRPr lang="en-US"/>
          </a:p>
          <a:p>
            <a:endParaRPr lang="en-US"/>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endParaRPr lang="lv-LV"/>
          </a:p>
          <a:p>
            <a:r>
              <a:rPr lang="lv-LV"/>
              <a:t>Programma</a:t>
            </a:r>
          </a:p>
          <a:p>
            <a:r>
              <a:rPr lang="lv-LV"/>
              <a:t>-tūras izstrāde</a:t>
            </a:r>
            <a:endParaRPr lang="en-US"/>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Tree>
    <p:extLst>
      <p:ext uri="{BB962C8B-B14F-4D97-AF65-F5344CB8AC3E}">
        <p14:creationId xmlns:p14="http://schemas.microsoft.com/office/powerpoint/2010/main" val="160049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err="1"/>
              <a:t>Darb</a:t>
            </a:r>
            <a:r>
              <a:rPr lang="lv-LV" dirty="0"/>
              <a:t>a gaita </a:t>
            </a:r>
            <a:endParaRPr lang="en-US" dirty="0"/>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5</a:t>
            </a:fld>
            <a:endParaRPr lang="en-US"/>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err="1">
                <a:latin typeface="Arial"/>
                <a:cs typeface="Arial"/>
              </a:rPr>
              <a:t>jan</a:t>
            </a:r>
            <a:r>
              <a:rPr lang="en-US">
                <a:latin typeface="Arial"/>
                <a:cs typeface="Arial"/>
              </a:rPr>
              <a:t> 2023</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err="1">
                <a:latin typeface="Arial"/>
                <a:cs typeface="Arial"/>
              </a:rPr>
              <a:t>feb</a:t>
            </a:r>
            <a:r>
              <a:rPr lang="en-US">
                <a:latin typeface="Arial"/>
                <a:cs typeface="Arial"/>
              </a:rPr>
              <a:t> 2023</a:t>
            </a:r>
            <a:endParaRPr lang="en-US"/>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a:latin typeface="Arial"/>
                <a:cs typeface="Arial"/>
              </a:rPr>
              <a:t>mar 2023</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r>
              <a:rPr lang="en-US">
                <a:latin typeface="Arial"/>
                <a:cs typeface="Arial"/>
              </a:rPr>
              <a:t>Apr 2023</a:t>
            </a:r>
            <a:endParaRPr lang="en-US"/>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latin typeface="Arial"/>
                <a:cs typeface="Arial"/>
              </a:rPr>
              <a:t>MAY 2023</a:t>
            </a:r>
            <a:endParaRPr lang="en-US" dirty="0"/>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a:xfrm>
            <a:off x="650979" y="4446190"/>
            <a:ext cx="2181213" cy="795528"/>
          </a:xfrm>
        </p:spPr>
        <p:txBody>
          <a:bodyPr/>
          <a:lstStyle/>
          <a:p>
            <a:r>
              <a:rPr lang="en-US" sz="1600" dirty="0">
                <a:cs typeface="Arial"/>
              </a:rPr>
              <a:t> </a:t>
            </a:r>
            <a:r>
              <a:rPr lang="en-US" sz="1800" dirty="0" err="1">
                <a:cs typeface="Arial"/>
              </a:rPr>
              <a:t>Iz</a:t>
            </a:r>
            <a:r>
              <a:rPr lang="lv-LV" sz="1800" dirty="0">
                <a:cs typeface="Arial"/>
              </a:rPr>
              <a:t>vē</a:t>
            </a:r>
            <a:r>
              <a:rPr lang="en-US" sz="1800" dirty="0" err="1">
                <a:cs typeface="Arial"/>
              </a:rPr>
              <a:t>lējamies</a:t>
            </a:r>
            <a:r>
              <a:rPr lang="en-US" sz="1800" dirty="0">
                <a:cs typeface="Arial"/>
              </a:rPr>
              <a:t> </a:t>
            </a:r>
            <a:r>
              <a:rPr lang="en-US" sz="1800" dirty="0" err="1">
                <a:cs typeface="Arial"/>
              </a:rPr>
              <a:t>probl</a:t>
            </a:r>
            <a:r>
              <a:rPr lang="lv-LV" sz="1800" dirty="0">
                <a:cs typeface="Arial"/>
              </a:rPr>
              <a:t>ēm- </a:t>
            </a:r>
            <a:r>
              <a:rPr lang="en-US" sz="1800" dirty="0">
                <a:cs typeface="Arial"/>
              </a:rPr>
              <a:t>situ</a:t>
            </a:r>
            <a:r>
              <a:rPr lang="lv-LV" sz="1800" dirty="0">
                <a:cs typeface="Arial"/>
              </a:rPr>
              <a:t>ā</a:t>
            </a:r>
            <a:r>
              <a:rPr lang="en-US" sz="1800" dirty="0" err="1">
                <a:cs typeface="Arial"/>
              </a:rPr>
              <a:t>ciju</a:t>
            </a:r>
            <a:r>
              <a:rPr lang="lv-LV" sz="1800" dirty="0">
                <a:cs typeface="Arial"/>
              </a:rPr>
              <a:t>; </a:t>
            </a:r>
            <a:r>
              <a:rPr lang="en-US" sz="1800" dirty="0" err="1">
                <a:cs typeface="Arial"/>
              </a:rPr>
              <a:t>vei</a:t>
            </a:r>
            <a:r>
              <a:rPr lang="lv-LV" sz="1800" dirty="0">
                <a:cs typeface="Arial"/>
              </a:rPr>
              <a:t>cam</a:t>
            </a:r>
            <a:r>
              <a:rPr lang="en-US" sz="1800" dirty="0">
                <a:cs typeface="Arial"/>
              </a:rPr>
              <a:t> </a:t>
            </a:r>
            <a:r>
              <a:rPr lang="en-US" sz="1800" dirty="0" err="1">
                <a:cs typeface="Arial"/>
              </a:rPr>
              <a:t>aptauju</a:t>
            </a:r>
            <a:r>
              <a:rPr lang="en-US" sz="1800" dirty="0">
                <a:cs typeface="Arial"/>
              </a:rPr>
              <a:t> un </a:t>
            </a:r>
            <a:r>
              <a:rPr lang="en-US" sz="1800" dirty="0" err="1">
                <a:cs typeface="Arial"/>
              </a:rPr>
              <a:t>interv</a:t>
            </a:r>
            <a:r>
              <a:rPr lang="lv-LV" sz="1800" dirty="0">
                <a:cs typeface="Arial"/>
              </a:rPr>
              <a:t>iju</a:t>
            </a:r>
            <a:endParaRPr lang="en-US" sz="1800" dirty="0">
              <a:cs typeface="Arial"/>
            </a:endParaRP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a:xfrm>
            <a:off x="2866550" y="4146645"/>
            <a:ext cx="1993392" cy="1394619"/>
          </a:xfrm>
        </p:spPr>
        <p:txBody>
          <a:bodyPr/>
          <a:lstStyle/>
          <a:p>
            <a:r>
              <a:rPr lang="en-US" sz="1800" dirty="0">
                <a:cs typeface="Arial"/>
              </a:rPr>
              <a:t>An</a:t>
            </a:r>
            <a:r>
              <a:rPr lang="lv-LV" sz="1800" dirty="0">
                <a:cs typeface="Arial"/>
              </a:rPr>
              <a:t>a</a:t>
            </a:r>
            <a:r>
              <a:rPr lang="en-US" sz="1800" dirty="0" err="1">
                <a:cs typeface="Arial"/>
              </a:rPr>
              <a:t>lizējam</a:t>
            </a:r>
            <a:r>
              <a:rPr lang="en-US" sz="1800" dirty="0">
                <a:cs typeface="Arial"/>
              </a:rPr>
              <a:t> </a:t>
            </a:r>
            <a:r>
              <a:rPr lang="en-US" sz="1800" dirty="0" err="1">
                <a:cs typeface="Arial"/>
              </a:rPr>
              <a:t>aptauju</a:t>
            </a:r>
            <a:r>
              <a:rPr lang="en-US" sz="1800" dirty="0">
                <a:cs typeface="Arial"/>
              </a:rPr>
              <a:t> un </a:t>
            </a:r>
            <a:r>
              <a:rPr lang="en-US" sz="1800" dirty="0" err="1">
                <a:cs typeface="Arial"/>
              </a:rPr>
              <a:t>interviju</a:t>
            </a:r>
            <a:r>
              <a:rPr lang="lv-LV" sz="1800" dirty="0">
                <a:cs typeface="Arial"/>
              </a:rPr>
              <a:t>; </a:t>
            </a:r>
            <a:r>
              <a:rPr lang="en-US" sz="1800" dirty="0" err="1">
                <a:cs typeface="Arial"/>
              </a:rPr>
              <a:t>iepazistāmies</a:t>
            </a:r>
            <a:r>
              <a:rPr lang="lv-LV" sz="1800" dirty="0">
                <a:cs typeface="Arial"/>
              </a:rPr>
              <a:t> ar versiju kontroles rīku GitHub</a:t>
            </a:r>
            <a:endParaRPr lang="en-US" sz="1800" dirty="0">
              <a:cs typeface="Sabon Next LT"/>
            </a:endParaRP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a:xfrm>
            <a:off x="5116484" y="4511771"/>
            <a:ext cx="1993392" cy="795528"/>
          </a:xfrm>
        </p:spPr>
        <p:txBody>
          <a:bodyPr/>
          <a:lstStyle/>
          <a:p>
            <a:r>
              <a:rPr lang="en-US" sz="1800" dirty="0" err="1">
                <a:cs typeface="Sabon Next LT"/>
              </a:rPr>
              <a:t>Izstrādāja</a:t>
            </a:r>
            <a:r>
              <a:rPr lang="lv-LV" sz="1800" dirty="0">
                <a:cs typeface="Sabon Next LT"/>
              </a:rPr>
              <a:t>m</a:t>
            </a:r>
            <a:r>
              <a:rPr lang="en-US" sz="1800" dirty="0">
                <a:cs typeface="Sabon Next LT"/>
              </a:rPr>
              <a:t> PPS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a:xfrm>
            <a:off x="7332057" y="4608576"/>
            <a:ext cx="1993392" cy="795528"/>
          </a:xfrm>
        </p:spPr>
        <p:txBody>
          <a:bodyPr/>
          <a:lstStyle/>
          <a:p>
            <a:r>
              <a:rPr lang="en-US" sz="1800" dirty="0" err="1">
                <a:cs typeface="Arial"/>
              </a:rPr>
              <a:t>Izstrādājam</a:t>
            </a:r>
            <a:r>
              <a:rPr lang="en-US" sz="1800" dirty="0">
                <a:cs typeface="Arial"/>
              </a:rPr>
              <a:t> </a:t>
            </a:r>
            <a:r>
              <a:rPr lang="en-US" sz="1800" dirty="0" err="1">
                <a:cs typeface="Arial"/>
              </a:rPr>
              <a:t>programmatūru</a:t>
            </a:r>
            <a:endParaRPr lang="en-US" sz="1800" dirty="0">
              <a:cs typeface="Arial"/>
            </a:endParaRP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a:xfrm>
            <a:off x="9547629" y="4608576"/>
            <a:ext cx="1993392" cy="795528"/>
          </a:xfrm>
        </p:spPr>
        <p:txBody>
          <a:bodyPr/>
          <a:lstStyle/>
          <a:p>
            <a:r>
              <a:rPr lang="en-US" sz="1600" dirty="0" err="1">
                <a:cs typeface="Arial"/>
              </a:rPr>
              <a:t>Veidojam</a:t>
            </a:r>
            <a:r>
              <a:rPr lang="en-US" sz="1600" dirty="0">
                <a:cs typeface="Arial"/>
              </a:rPr>
              <a:t> prezentāciju un </a:t>
            </a:r>
            <a:r>
              <a:rPr lang="en-US" sz="1600" dirty="0" err="1">
                <a:cs typeface="Arial"/>
              </a:rPr>
              <a:t>aizstavējam</a:t>
            </a:r>
            <a:r>
              <a:rPr lang="en-US" sz="1600" dirty="0">
                <a:cs typeface="Arial"/>
              </a:rPr>
              <a:t> </a:t>
            </a:r>
            <a:r>
              <a:rPr lang="en-US" sz="1600" dirty="0" err="1">
                <a:cs typeface="Arial"/>
              </a:rPr>
              <a:t>darbu</a:t>
            </a:r>
            <a:endParaRPr lang="en-US" sz="1600" dirty="0">
              <a:cs typeface="Arial"/>
            </a:endParaRPr>
          </a:p>
        </p:txBody>
      </p:sp>
    </p:spTree>
    <p:extLst>
      <p:ext uri="{BB962C8B-B14F-4D97-AF65-F5344CB8AC3E}">
        <p14:creationId xmlns:p14="http://schemas.microsoft.com/office/powerpoint/2010/main" val="250288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684225" y="335908"/>
            <a:ext cx="8165592" cy="768096"/>
          </a:xfrm>
        </p:spPr>
        <p:txBody>
          <a:bodyPr/>
          <a:lstStyle/>
          <a:p>
            <a:pPr algn="ctr">
              <a:spcBef>
                <a:spcPts val="0"/>
              </a:spcBef>
            </a:pPr>
            <a:r>
              <a:rPr lang="lv-LV" sz="3600" dirty="0">
                <a:cs typeface="Arial"/>
              </a:rPr>
              <a:t>PROBLēM-</a:t>
            </a:r>
            <a:endParaRPr lang="en-US" sz="3600" dirty="0">
              <a:cs typeface="Arial"/>
            </a:endParaRPr>
          </a:p>
          <a:p>
            <a:pPr algn="ctr">
              <a:spcBef>
                <a:spcPts val="0"/>
              </a:spcBef>
            </a:pPr>
            <a:r>
              <a:rPr lang="lv-LV" sz="3600" dirty="0">
                <a:cs typeface="Arial"/>
              </a:rPr>
              <a:t>SITUĀCIJAS IZVIRZĪŠANA</a:t>
            </a:r>
            <a:endParaRPr lang="en-US" sz="3600" dirty="0">
              <a:cs typeface="Arial"/>
            </a:endParaRPr>
          </a:p>
          <a:p>
            <a:br>
              <a:rPr lang="en-US" dirty="0">
                <a:latin typeface="+mn-lt"/>
              </a:rPr>
            </a:br>
            <a:endParaRPr lang="en-US" dirty="0">
              <a:latin typeface="+mn-lt"/>
            </a:endParaRP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latin typeface="+mn-lt"/>
              </a:rPr>
              <a:t>6</a:t>
            </a:fld>
            <a:endParaRPr lang="en-US">
              <a:latin typeface="+mn-lt"/>
            </a:endParaRPr>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246081" y="855674"/>
            <a:ext cx="3822192" cy="411480"/>
          </a:xfrm>
        </p:spPr>
        <p:txBody>
          <a:bodyPr/>
          <a:lstStyle/>
          <a:p>
            <a:r>
              <a:rPr lang="en-US" sz="2800" dirty="0" err="1">
                <a:latin typeface="+mn-lt"/>
                <a:cs typeface="Arial"/>
              </a:rPr>
              <a:t>IZVēle</a:t>
            </a:r>
            <a:endParaRPr lang="en-US" sz="2800" dirty="0">
              <a:latin typeface="+mn-lt"/>
            </a:endParaRPr>
          </a:p>
        </p:txBody>
      </p:sp>
      <p:sp>
        <p:nvSpPr>
          <p:cNvPr id="6" name="Content Placeholder 5">
            <a:extLst>
              <a:ext uri="{FF2B5EF4-FFF2-40B4-BE49-F238E27FC236}">
                <a16:creationId xmlns:a16="http://schemas.microsoft.com/office/drawing/2014/main" id="{0F78A493-FF44-3A11-8322-80435B9B32A7}"/>
              </a:ext>
            </a:extLst>
          </p:cNvPr>
          <p:cNvSpPr>
            <a:spLocks noGrp="1"/>
          </p:cNvSpPr>
          <p:nvPr>
            <p:ph sz="half" idx="2"/>
          </p:nvPr>
        </p:nvSpPr>
        <p:spPr>
          <a:xfrm>
            <a:off x="168233" y="1377023"/>
            <a:ext cx="3273058" cy="1887288"/>
          </a:xfrm>
        </p:spPr>
        <p:txBody>
          <a:bodyPr vert="horz" lIns="45720" tIns="45720" rIns="45720" bIns="45720" rtlCol="0" anchor="t">
            <a:noAutofit/>
          </a:bodyPr>
          <a:lstStyle/>
          <a:p>
            <a:pPr marL="347345" indent="-347345"/>
            <a:r>
              <a:rPr lang="en-US" sz="1800" dirty="0" err="1">
                <a:cs typeface="Sabon Next LT"/>
              </a:rPr>
              <a:t>Viens</a:t>
            </a:r>
            <a:r>
              <a:rPr lang="en-US" sz="1800" dirty="0">
                <a:cs typeface="Sabon Next LT"/>
              </a:rPr>
              <a:t> no </a:t>
            </a:r>
            <a:r>
              <a:rPr lang="en-US" sz="1800" dirty="0" err="1">
                <a:cs typeface="Sabon Next LT"/>
              </a:rPr>
              <a:t>skolotājas</a:t>
            </a:r>
            <a:r>
              <a:rPr lang="en-US" sz="1800" dirty="0">
                <a:cs typeface="Sabon Next LT"/>
              </a:rPr>
              <a:t> </a:t>
            </a:r>
            <a:r>
              <a:rPr lang="en-US" sz="1800" dirty="0" err="1">
                <a:cs typeface="Sabon Next LT"/>
              </a:rPr>
              <a:t>piedāvajumiem</a:t>
            </a:r>
            <a:r>
              <a:rPr lang="en-US" sz="1800" dirty="0">
                <a:cs typeface="Sabon Next LT"/>
              </a:rPr>
              <a:t> </a:t>
            </a:r>
            <a:r>
              <a:rPr lang="en-US" sz="1800" dirty="0" err="1">
                <a:cs typeface="Sabon Next LT"/>
              </a:rPr>
              <a:t>bija</a:t>
            </a:r>
            <a:r>
              <a:rPr lang="en-US" sz="1800" dirty="0">
                <a:cs typeface="Sabon Next LT"/>
              </a:rPr>
              <a:t> </a:t>
            </a:r>
            <a:r>
              <a:rPr lang="en-US" sz="1800" dirty="0" err="1">
                <a:cs typeface="Sabon Next LT"/>
              </a:rPr>
              <a:t>izvēleties</a:t>
            </a:r>
            <a:r>
              <a:rPr lang="en-US" sz="1800" dirty="0">
                <a:cs typeface="Sabon Next LT"/>
              </a:rPr>
              <a:t> </a:t>
            </a:r>
            <a:r>
              <a:rPr lang="lv-LV" sz="1800" dirty="0">
                <a:cs typeface="Sabon Next LT"/>
              </a:rPr>
              <a:t>ar </a:t>
            </a:r>
            <a:r>
              <a:rPr lang="en-US" sz="1800" dirty="0" err="1">
                <a:cs typeface="Sabon Next LT"/>
              </a:rPr>
              <a:t>sportu</a:t>
            </a:r>
            <a:r>
              <a:rPr lang="en-US" sz="1800" dirty="0">
                <a:cs typeface="Sabon Next LT"/>
              </a:rPr>
              <a:t> </a:t>
            </a:r>
            <a:r>
              <a:rPr lang="lv-LV" sz="1800" dirty="0">
                <a:cs typeface="Sabon Next LT"/>
              </a:rPr>
              <a:t>saistītu tēmu; </a:t>
            </a:r>
            <a:endParaRPr lang="en-US" sz="1800" dirty="0">
              <a:cs typeface="Sabon Next LT"/>
            </a:endParaRPr>
          </a:p>
          <a:p>
            <a:pPr marL="347345" indent="-347345"/>
            <a:r>
              <a:rPr lang="en-US" sz="1800" dirty="0" err="1">
                <a:cs typeface="Sabon Next LT"/>
              </a:rPr>
              <a:t>Viena</a:t>
            </a:r>
            <a:r>
              <a:rPr lang="en-US" sz="1800" dirty="0">
                <a:cs typeface="Sabon Next LT"/>
              </a:rPr>
              <a:t> no mums </a:t>
            </a:r>
            <a:r>
              <a:rPr lang="en-US" sz="1800" dirty="0" err="1">
                <a:cs typeface="Sabon Next LT"/>
              </a:rPr>
              <a:t>nodarbojas</a:t>
            </a:r>
            <a:r>
              <a:rPr lang="en-US" sz="1800" dirty="0">
                <a:cs typeface="Sabon Next LT"/>
              </a:rPr>
              <a:t> </a:t>
            </a:r>
            <a:r>
              <a:rPr lang="en-US" sz="1800" dirty="0" err="1">
                <a:cs typeface="Sabon Next LT"/>
              </a:rPr>
              <a:t>ar</a:t>
            </a:r>
            <a:r>
              <a:rPr lang="en-US" sz="1800" dirty="0">
                <a:cs typeface="Sabon Next LT"/>
              </a:rPr>
              <a:t> </a:t>
            </a:r>
            <a:r>
              <a:rPr lang="en-US" sz="1800" dirty="0" err="1">
                <a:cs typeface="Sabon Next LT"/>
              </a:rPr>
              <a:t>mākslas</a:t>
            </a:r>
            <a:r>
              <a:rPr lang="en-US" sz="1800" dirty="0">
                <a:cs typeface="Sabon Next LT"/>
              </a:rPr>
              <a:t> </a:t>
            </a:r>
            <a:r>
              <a:rPr lang="en-US" sz="1800" dirty="0" err="1">
                <a:cs typeface="Sabon Next LT"/>
              </a:rPr>
              <a:t>vingrošanu</a:t>
            </a:r>
            <a:r>
              <a:rPr lang="lv-LV" sz="1800" dirty="0">
                <a:cs typeface="Sabon Next LT"/>
              </a:rPr>
              <a:t>, kādēļ izprot šo tēmu un var palīdzēt komandas biedriem</a:t>
            </a:r>
            <a:endParaRPr lang="en-US" sz="1800" dirty="0">
              <a:cs typeface="Sabon Next LT"/>
            </a:endParaRPr>
          </a:p>
          <a:p>
            <a:pPr marL="347345" indent="-347345"/>
            <a:endParaRPr lang="en-US" sz="2000" dirty="0">
              <a:cs typeface="Sabon Next LT"/>
            </a:endParaRPr>
          </a:p>
        </p:txBody>
      </p:sp>
      <p:pic>
        <p:nvPicPr>
          <p:cNvPr id="3" name="Picture 3" descr="Graphical user interface, text, application, email&#10;&#10;Description automatically generated">
            <a:extLst>
              <a:ext uri="{FF2B5EF4-FFF2-40B4-BE49-F238E27FC236}">
                <a16:creationId xmlns:a16="http://schemas.microsoft.com/office/drawing/2014/main" id="{9A2DD7E4-6354-17B8-690F-591CB11FD892}"/>
              </a:ext>
            </a:extLst>
          </p:cNvPr>
          <p:cNvPicPr>
            <a:picLocks noChangeAspect="1"/>
          </p:cNvPicPr>
          <p:nvPr/>
        </p:nvPicPr>
        <p:blipFill>
          <a:blip r:embed="rId2"/>
          <a:stretch>
            <a:fillRect/>
          </a:stretch>
        </p:blipFill>
        <p:spPr>
          <a:xfrm>
            <a:off x="3923071" y="2935781"/>
            <a:ext cx="8009849" cy="3757598"/>
          </a:xfrm>
          <a:prstGeom prst="rect">
            <a:avLst/>
          </a:prstGeom>
        </p:spPr>
      </p:pic>
      <p:sp>
        <p:nvSpPr>
          <p:cNvPr id="4" name="TextBox 3">
            <a:extLst>
              <a:ext uri="{FF2B5EF4-FFF2-40B4-BE49-F238E27FC236}">
                <a16:creationId xmlns:a16="http://schemas.microsoft.com/office/drawing/2014/main" id="{A4CE6C54-2A40-2AD1-90E8-1DC49F6F0A40}"/>
              </a:ext>
            </a:extLst>
          </p:cNvPr>
          <p:cNvSpPr txBox="1"/>
          <p:nvPr/>
        </p:nvSpPr>
        <p:spPr>
          <a:xfrm>
            <a:off x="5989544" y="2420470"/>
            <a:ext cx="4745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lv-LV" b="1" dirty="0">
                <a:solidFill>
                  <a:srgbClr val="002060"/>
                </a:solidFill>
                <a:cs typeface="Sabon Next LT"/>
              </a:rPr>
              <a:t>Daļa</a:t>
            </a:r>
            <a:r>
              <a:rPr lang="en-US" b="1" dirty="0">
                <a:solidFill>
                  <a:srgbClr val="002060"/>
                </a:solidFill>
                <a:cs typeface="Sabon Next LT"/>
              </a:rPr>
              <a:t> no</a:t>
            </a:r>
            <a:r>
              <a:rPr lang="lv-LV" b="1" dirty="0">
                <a:solidFill>
                  <a:srgbClr val="002060"/>
                </a:solidFill>
                <a:cs typeface="Sabon Next LT"/>
              </a:rPr>
              <a:t> šī uzdevuma:</a:t>
            </a:r>
            <a:endParaRPr lang="en-US" b="1" dirty="0">
              <a:solidFill>
                <a:srgbClr val="002060"/>
              </a:solidFill>
              <a:cs typeface="Sabon Next LT"/>
            </a:endParaRPr>
          </a:p>
        </p:txBody>
      </p:sp>
    </p:spTree>
    <p:extLst>
      <p:ext uri="{BB962C8B-B14F-4D97-AF65-F5344CB8AC3E}">
        <p14:creationId xmlns:p14="http://schemas.microsoft.com/office/powerpoint/2010/main" val="3170280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10" descr="Graphical user interface&#10;&#10;Description automatically generated">
            <a:extLst>
              <a:ext uri="{FF2B5EF4-FFF2-40B4-BE49-F238E27FC236}">
                <a16:creationId xmlns:a16="http://schemas.microsoft.com/office/drawing/2014/main" id="{051EE0A4-BE04-1D05-6A68-C71C2124B9C5}"/>
              </a:ext>
            </a:extLst>
          </p:cNvPr>
          <p:cNvPicPr>
            <a:picLocks noChangeAspect="1"/>
          </p:cNvPicPr>
          <p:nvPr/>
        </p:nvPicPr>
        <p:blipFill rotWithShape="1">
          <a:blip r:embed="rId2">
            <a:alphaModFix amt="55000"/>
          </a:blip>
          <a:srcRect l="4437" r="17786" b="1"/>
          <a:stretch/>
        </p:blipFill>
        <p:spPr>
          <a:xfrm>
            <a:off x="20" y="-9107"/>
            <a:ext cx="12191980" cy="6858000"/>
          </a:xfrm>
          <a:prstGeom prst="rect">
            <a:avLst/>
          </a:prstGeom>
        </p:spPr>
      </p:pic>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838201" y="1023963"/>
            <a:ext cx="3102428" cy="5585619"/>
          </a:xfrm>
        </p:spPr>
        <p:txBody>
          <a:bodyPr vert="horz" lIns="91440" tIns="45720" rIns="91440" bIns="45720" rtlCol="0" anchor="ctr">
            <a:normAutofit/>
          </a:bodyPr>
          <a:lstStyle/>
          <a:p>
            <a:pPr>
              <a:lnSpc>
                <a:spcPct val="90000"/>
              </a:lnSpc>
            </a:pPr>
            <a:r>
              <a:rPr lang="en-US" sz="2400" dirty="0">
                <a:solidFill>
                  <a:srgbClr val="FFFFFF"/>
                </a:solidFill>
              </a:rPr>
              <a:t>DARBA GAITAS </a:t>
            </a:r>
            <a:br>
              <a:rPr lang="en-US" sz="2400" dirty="0">
                <a:solidFill>
                  <a:srgbClr val="FFFFFF"/>
                </a:solidFill>
              </a:rPr>
            </a:br>
            <a:r>
              <a:rPr lang="en-US" sz="2400" dirty="0">
                <a:solidFill>
                  <a:srgbClr val="FFFFFF"/>
                </a:solidFill>
              </a:rPr>
              <a:t>PLĀNOŠANA</a:t>
            </a:r>
            <a:endParaRPr lang="en-US" sz="1800" dirty="0">
              <a:solidFill>
                <a:srgbClr val="FFFFFF"/>
              </a:solidFill>
            </a:endParaRPr>
          </a:p>
        </p:txBody>
      </p:sp>
      <p:sp>
        <p:nvSpPr>
          <p:cNvPr id="31"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2A81D47-FD6C-E40F-8FC0-0E8B39BC688B}"/>
              </a:ext>
            </a:extLst>
          </p:cNvPr>
          <p:cNvSpPr txBox="1"/>
          <p:nvPr/>
        </p:nvSpPr>
        <p:spPr>
          <a:xfrm>
            <a:off x="3056907" y="2567628"/>
            <a:ext cx="6090062" cy="55856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dirty="0" err="1">
                <a:solidFill>
                  <a:srgbClr val="FFFFFF"/>
                </a:solidFill>
                <a:cs typeface="Arial"/>
              </a:rPr>
              <a:t>Mēs</a:t>
            </a:r>
            <a:r>
              <a:rPr lang="en-US" dirty="0">
                <a:solidFill>
                  <a:srgbClr val="FFFFFF"/>
                </a:solidFill>
                <a:cs typeface="Arial"/>
              </a:rPr>
              <a:t> </a:t>
            </a:r>
            <a:r>
              <a:rPr lang="en-US" dirty="0" err="1">
                <a:solidFill>
                  <a:srgbClr val="FFFFFF"/>
                </a:solidFill>
                <a:cs typeface="Arial"/>
              </a:rPr>
              <a:t>planojam</a:t>
            </a:r>
            <a:r>
              <a:rPr lang="en-US" dirty="0">
                <a:solidFill>
                  <a:srgbClr val="FFFFFF"/>
                </a:solidFill>
                <a:cs typeface="Arial"/>
              </a:rPr>
              <a:t> </a:t>
            </a:r>
            <a:r>
              <a:rPr lang="en-US" dirty="0" err="1">
                <a:solidFill>
                  <a:srgbClr val="FFFFFF"/>
                </a:solidFill>
                <a:cs typeface="Arial"/>
              </a:rPr>
              <a:t>savu</a:t>
            </a:r>
            <a:r>
              <a:rPr lang="en-US" dirty="0">
                <a:solidFill>
                  <a:srgbClr val="FFFFFF"/>
                </a:solidFill>
                <a:cs typeface="Arial"/>
              </a:rPr>
              <a:t> </a:t>
            </a:r>
            <a:r>
              <a:rPr lang="en-US" dirty="0" err="1">
                <a:solidFill>
                  <a:srgbClr val="FFFFFF"/>
                </a:solidFill>
                <a:cs typeface="Arial"/>
              </a:rPr>
              <a:t>laiku</a:t>
            </a:r>
            <a:r>
              <a:rPr lang="en-US" dirty="0">
                <a:solidFill>
                  <a:srgbClr val="FFFFFF"/>
                </a:solidFill>
                <a:cs typeface="Arial"/>
              </a:rPr>
              <a:t> un </a:t>
            </a:r>
            <a:r>
              <a:rPr lang="en-US" dirty="0" err="1">
                <a:solidFill>
                  <a:srgbClr val="FFFFFF"/>
                </a:solidFill>
                <a:cs typeface="Arial"/>
              </a:rPr>
              <a:t>darba</a:t>
            </a:r>
            <a:r>
              <a:rPr lang="en-US" dirty="0">
                <a:solidFill>
                  <a:srgbClr val="FFFFFF"/>
                </a:solidFill>
                <a:cs typeface="Arial"/>
              </a:rPr>
              <a:t> </a:t>
            </a:r>
            <a:r>
              <a:rPr lang="en-US" dirty="0" err="1">
                <a:solidFill>
                  <a:srgbClr val="FFFFFF"/>
                </a:solidFill>
                <a:cs typeface="Arial"/>
              </a:rPr>
              <a:t>gaitu</a:t>
            </a:r>
            <a:r>
              <a:rPr lang="en-US" dirty="0">
                <a:solidFill>
                  <a:srgbClr val="FFFFFF"/>
                </a:solidFill>
                <a:cs typeface="Arial"/>
              </a:rPr>
              <a:t> </a:t>
            </a:r>
            <a:r>
              <a:rPr lang="lv-LV" dirty="0">
                <a:solidFill>
                  <a:srgbClr val="FFFFFF"/>
                </a:solidFill>
                <a:cs typeface="Arial"/>
              </a:rPr>
              <a:t>rīkā </a:t>
            </a:r>
            <a:r>
              <a:rPr lang="lv-LV" b="1" dirty="0">
                <a:solidFill>
                  <a:srgbClr val="FFFFFF"/>
                </a:solidFill>
                <a:cs typeface="Arial"/>
              </a:rPr>
              <a:t>T</a:t>
            </a:r>
            <a:r>
              <a:rPr lang="en-US" b="1" dirty="0" err="1">
                <a:solidFill>
                  <a:srgbClr val="FFFFFF"/>
                </a:solidFill>
                <a:cs typeface="Arial"/>
              </a:rPr>
              <a:t>rello</a:t>
            </a:r>
            <a:r>
              <a:rPr lang="lv-LV" b="1" dirty="0">
                <a:solidFill>
                  <a:srgbClr val="FFFFFF"/>
                </a:solidFill>
                <a:cs typeface="Arial"/>
              </a:rPr>
              <a:t>;</a:t>
            </a:r>
            <a:endParaRPr lang="en-US" dirty="0">
              <a:solidFill>
                <a:srgbClr val="FFFFFF"/>
              </a:solidFill>
              <a:cs typeface="Sabon Next LT"/>
            </a:endParaRPr>
          </a:p>
          <a:p>
            <a:pPr indent="-228600" defTabSz="914400">
              <a:lnSpc>
                <a:spcPct val="90000"/>
              </a:lnSpc>
              <a:spcAft>
                <a:spcPts val="600"/>
              </a:spcAft>
              <a:buFont typeface="Arial" panose="020B0604020202020204" pitchFamily="34" charset="0"/>
              <a:buChar char="•"/>
            </a:pPr>
            <a:r>
              <a:rPr lang="en-US" dirty="0" err="1">
                <a:solidFill>
                  <a:srgbClr val="FFFFFF"/>
                </a:solidFill>
                <a:cs typeface="Sabon Next LT"/>
              </a:rPr>
              <a:t>Šajā</a:t>
            </a:r>
            <a:r>
              <a:rPr lang="en-US" dirty="0">
                <a:solidFill>
                  <a:srgbClr val="FFFFFF"/>
                </a:solidFill>
                <a:cs typeface="Sabon Next LT"/>
              </a:rPr>
              <a:t> </a:t>
            </a:r>
            <a:r>
              <a:rPr lang="en-US" dirty="0" err="1">
                <a:solidFill>
                  <a:srgbClr val="FFFFFF"/>
                </a:solidFill>
                <a:cs typeface="Sabon Next LT"/>
              </a:rPr>
              <a:t>vietnē</a:t>
            </a:r>
            <a:r>
              <a:rPr lang="en-US" dirty="0">
                <a:solidFill>
                  <a:srgbClr val="FFFFFF"/>
                </a:solidFill>
                <a:cs typeface="Sabon Next LT"/>
              </a:rPr>
              <a:t> var </a:t>
            </a:r>
            <a:r>
              <a:rPr lang="en-US" dirty="0" err="1">
                <a:solidFill>
                  <a:srgbClr val="FFFFFF"/>
                </a:solidFill>
                <a:cs typeface="Sabon Next LT"/>
              </a:rPr>
              <a:t>redzēt</a:t>
            </a:r>
            <a:r>
              <a:rPr lang="en-US" dirty="0">
                <a:solidFill>
                  <a:srgbClr val="FFFFFF"/>
                </a:solidFill>
                <a:cs typeface="Sabon Next LT"/>
              </a:rPr>
              <a:t> 3 </a:t>
            </a:r>
            <a:r>
              <a:rPr lang="en-US" dirty="0" err="1">
                <a:solidFill>
                  <a:srgbClr val="FFFFFF"/>
                </a:solidFill>
                <a:cs typeface="Sabon Next LT"/>
              </a:rPr>
              <a:t>sadaļas</a:t>
            </a:r>
            <a:r>
              <a:rPr lang="lv-LV" dirty="0">
                <a:solidFill>
                  <a:srgbClr val="FFFFFF"/>
                </a:solidFill>
                <a:cs typeface="Sabon Next LT"/>
              </a:rPr>
              <a:t>:</a:t>
            </a:r>
            <a:r>
              <a:rPr lang="en-US" dirty="0">
                <a:solidFill>
                  <a:srgbClr val="FFFFFF"/>
                </a:solidFill>
                <a:cs typeface="Sabon Next LT"/>
              </a:rPr>
              <a:t> to kas </a:t>
            </a:r>
            <a:r>
              <a:rPr lang="en-US" dirty="0" err="1">
                <a:solidFill>
                  <a:srgbClr val="FFFFFF"/>
                </a:solidFill>
                <a:cs typeface="Sabon Next LT"/>
              </a:rPr>
              <a:t>ir</a:t>
            </a:r>
            <a:r>
              <a:rPr lang="en-US" dirty="0">
                <a:solidFill>
                  <a:srgbClr val="FFFFFF"/>
                </a:solidFill>
                <a:cs typeface="Sabon Next LT"/>
              </a:rPr>
              <a:t> </a:t>
            </a:r>
            <a:r>
              <a:rPr lang="en-US" dirty="0" err="1">
                <a:solidFill>
                  <a:srgbClr val="FFFFFF"/>
                </a:solidFill>
                <a:cs typeface="Sabon Next LT"/>
              </a:rPr>
              <a:t>plānots</a:t>
            </a:r>
            <a:r>
              <a:rPr lang="en-US" dirty="0">
                <a:solidFill>
                  <a:srgbClr val="FFFFFF"/>
                </a:solidFill>
                <a:cs typeface="Sabon Next LT"/>
              </a:rPr>
              <a:t>, kas </a:t>
            </a:r>
            <a:r>
              <a:rPr lang="en-US" dirty="0" err="1">
                <a:solidFill>
                  <a:srgbClr val="FFFFFF"/>
                </a:solidFill>
                <a:cs typeface="Sabon Next LT"/>
              </a:rPr>
              <a:t>ir</a:t>
            </a:r>
            <a:r>
              <a:rPr lang="en-US" dirty="0">
                <a:solidFill>
                  <a:srgbClr val="FFFFFF"/>
                </a:solidFill>
                <a:cs typeface="Sabon Next LT"/>
              </a:rPr>
              <a:t> </a:t>
            </a:r>
            <a:r>
              <a:rPr lang="en-US" dirty="0" err="1">
                <a:solidFill>
                  <a:srgbClr val="FFFFFF"/>
                </a:solidFill>
                <a:cs typeface="Sabon Next LT"/>
              </a:rPr>
              <a:t>procesā</a:t>
            </a:r>
            <a:r>
              <a:rPr lang="en-US" dirty="0">
                <a:solidFill>
                  <a:srgbClr val="FFFFFF"/>
                </a:solidFill>
                <a:cs typeface="Sabon Next LT"/>
              </a:rPr>
              <a:t>, kas </a:t>
            </a:r>
            <a:r>
              <a:rPr lang="en-US" dirty="0" err="1">
                <a:solidFill>
                  <a:srgbClr val="FFFFFF"/>
                </a:solidFill>
                <a:cs typeface="Sabon Next LT"/>
              </a:rPr>
              <a:t>ir</a:t>
            </a:r>
            <a:r>
              <a:rPr lang="en-US" dirty="0">
                <a:solidFill>
                  <a:srgbClr val="FFFFFF"/>
                </a:solidFill>
                <a:cs typeface="Sabon Next LT"/>
              </a:rPr>
              <a:t> </a:t>
            </a:r>
            <a:r>
              <a:rPr lang="en-US" dirty="0" err="1">
                <a:solidFill>
                  <a:srgbClr val="FFFFFF"/>
                </a:solidFill>
                <a:cs typeface="Sabon Next LT"/>
              </a:rPr>
              <a:t>paveikts</a:t>
            </a:r>
            <a:r>
              <a:rPr lang="lv-LV" dirty="0">
                <a:solidFill>
                  <a:srgbClr val="FFFFFF"/>
                </a:solidFill>
                <a:cs typeface="Sabon Next LT"/>
              </a:rPr>
              <a:t>;</a:t>
            </a:r>
            <a:endParaRPr lang="en-US" dirty="0">
              <a:solidFill>
                <a:srgbClr val="FFFFFF"/>
              </a:solidFill>
              <a:cs typeface="Sabon Next LT"/>
            </a:endParaRPr>
          </a:p>
          <a:p>
            <a:pPr indent="-228600" defTabSz="914400">
              <a:lnSpc>
                <a:spcPct val="90000"/>
              </a:lnSpc>
              <a:spcAft>
                <a:spcPts val="600"/>
              </a:spcAft>
              <a:buFont typeface="Arial" panose="020B0604020202020204" pitchFamily="34" charset="0"/>
              <a:buChar char="•"/>
            </a:pPr>
            <a:r>
              <a:rPr lang="en-US" dirty="0" err="1">
                <a:solidFill>
                  <a:srgbClr val="FFFFFF"/>
                </a:solidFill>
                <a:cs typeface="Sabon Next LT"/>
              </a:rPr>
              <a:t>Katr</a:t>
            </a:r>
            <a:r>
              <a:rPr lang="lv-LV" dirty="0">
                <a:solidFill>
                  <a:srgbClr val="FFFFFF"/>
                </a:solidFill>
                <a:cs typeface="Sabon Next LT"/>
              </a:rPr>
              <a:t>ā</a:t>
            </a:r>
            <a:r>
              <a:rPr lang="en-US" dirty="0">
                <a:solidFill>
                  <a:srgbClr val="FFFFFF"/>
                </a:solidFill>
                <a:cs typeface="Sabon Next LT"/>
              </a:rPr>
              <a:t> </a:t>
            </a:r>
            <a:r>
              <a:rPr lang="en-US" dirty="0" err="1">
                <a:solidFill>
                  <a:srgbClr val="FFFFFF"/>
                </a:solidFill>
                <a:cs typeface="Sabon Next LT"/>
              </a:rPr>
              <a:t>programmēšanas</a:t>
            </a:r>
            <a:r>
              <a:rPr lang="en-US" dirty="0">
                <a:solidFill>
                  <a:srgbClr val="FFFFFF"/>
                </a:solidFill>
                <a:cs typeface="Sabon Next LT"/>
              </a:rPr>
              <a:t> </a:t>
            </a:r>
            <a:r>
              <a:rPr lang="en-US" dirty="0" err="1">
                <a:solidFill>
                  <a:srgbClr val="FFFFFF"/>
                </a:solidFill>
                <a:cs typeface="Sabon Next LT"/>
              </a:rPr>
              <a:t>stundā</a:t>
            </a:r>
            <a:r>
              <a:rPr lang="en-US" dirty="0">
                <a:solidFill>
                  <a:srgbClr val="FFFFFF"/>
                </a:solidFill>
                <a:cs typeface="Sabon Next LT"/>
              </a:rPr>
              <a:t> </a:t>
            </a:r>
            <a:r>
              <a:rPr lang="en-US" dirty="0" err="1">
                <a:solidFill>
                  <a:srgbClr val="FFFFFF"/>
                </a:solidFill>
                <a:cs typeface="Sabon Next LT"/>
              </a:rPr>
              <a:t>mēs</a:t>
            </a:r>
            <a:r>
              <a:rPr lang="en-US" dirty="0">
                <a:solidFill>
                  <a:srgbClr val="FFFFFF"/>
                </a:solidFill>
                <a:cs typeface="Sabon Next LT"/>
              </a:rPr>
              <a:t> </a:t>
            </a:r>
            <a:r>
              <a:rPr lang="en-US" dirty="0" err="1">
                <a:solidFill>
                  <a:srgbClr val="FFFFFF"/>
                </a:solidFill>
                <a:cs typeface="Sabon Next LT"/>
              </a:rPr>
              <a:t>aizpildijam</a:t>
            </a:r>
            <a:r>
              <a:rPr lang="en-US" dirty="0">
                <a:solidFill>
                  <a:srgbClr val="FFFFFF"/>
                </a:solidFill>
                <a:cs typeface="Sabon Next LT"/>
              </a:rPr>
              <a:t> </a:t>
            </a:r>
            <a:r>
              <a:rPr lang="en-US" dirty="0" err="1">
                <a:solidFill>
                  <a:srgbClr val="FFFFFF"/>
                </a:solidFill>
                <a:cs typeface="Sabon Next LT"/>
              </a:rPr>
              <a:t>šo</a:t>
            </a:r>
            <a:r>
              <a:rPr lang="en-US" dirty="0">
                <a:solidFill>
                  <a:srgbClr val="FFFFFF"/>
                </a:solidFill>
                <a:cs typeface="Sabon Next LT"/>
              </a:rPr>
              <a:t> </a:t>
            </a:r>
            <a:r>
              <a:rPr lang="en-US" dirty="0" err="1">
                <a:solidFill>
                  <a:srgbClr val="FFFFFF"/>
                </a:solidFill>
                <a:cs typeface="Sabon Next LT"/>
              </a:rPr>
              <a:t>tāfeli</a:t>
            </a:r>
            <a:r>
              <a:rPr lang="en-US" dirty="0">
                <a:solidFill>
                  <a:srgbClr val="FFFFFF"/>
                </a:solidFill>
                <a:cs typeface="Sabon Next LT"/>
              </a:rPr>
              <a:t>, t</a:t>
            </a:r>
            <a:r>
              <a:rPr lang="lv-LV" dirty="0">
                <a:solidFill>
                  <a:srgbClr val="FFFFFF"/>
                </a:solidFill>
                <a:cs typeface="Sabon Next LT"/>
              </a:rPr>
              <a:t>ā</a:t>
            </a:r>
            <a:r>
              <a:rPr lang="en-US" dirty="0">
                <a:solidFill>
                  <a:srgbClr val="FFFFFF"/>
                </a:solidFill>
                <a:cs typeface="Sabon Next LT"/>
              </a:rPr>
              <a:t> </a:t>
            </a:r>
            <a:r>
              <a:rPr lang="en-US" dirty="0" err="1">
                <a:solidFill>
                  <a:srgbClr val="FFFFFF"/>
                </a:solidFill>
                <a:cs typeface="Sabon Next LT"/>
              </a:rPr>
              <a:t>bija</a:t>
            </a:r>
            <a:r>
              <a:rPr lang="en-US" dirty="0">
                <a:solidFill>
                  <a:srgbClr val="FFFFFF"/>
                </a:solidFill>
                <a:cs typeface="Sabon Next LT"/>
              </a:rPr>
              <a:t> </a:t>
            </a:r>
            <a:r>
              <a:rPr lang="en-US" dirty="0" err="1">
                <a:solidFill>
                  <a:srgbClr val="FFFFFF"/>
                </a:solidFill>
                <a:cs typeface="Sabon Next LT"/>
              </a:rPr>
              <a:t>paligs</a:t>
            </a:r>
            <a:r>
              <a:rPr lang="en-US" dirty="0">
                <a:solidFill>
                  <a:srgbClr val="FFFFFF"/>
                </a:solidFill>
                <a:cs typeface="Sabon Next LT"/>
              </a:rPr>
              <a:t> </a:t>
            </a:r>
            <a:r>
              <a:rPr lang="lv-LV" dirty="0">
                <a:solidFill>
                  <a:srgbClr val="FFFFFF"/>
                </a:solidFill>
                <a:cs typeface="Sabon Next LT"/>
              </a:rPr>
              <a:t>gan skolas, gan ārpus skolas palikušiem darbiem</a:t>
            </a:r>
            <a:r>
              <a:rPr lang="en-US" dirty="0">
                <a:solidFill>
                  <a:srgbClr val="FFFFFF"/>
                </a:solidFill>
                <a:cs typeface="Sabon Next LT"/>
              </a:rPr>
              <a:t>.</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lgn="r" defTabSz="914400">
              <a:spcAft>
                <a:spcPts val="600"/>
              </a:spcAft>
              <a:defRPr/>
            </a:pPr>
            <a:fld id="{48F63A3B-78C7-47BE-AE5E-E10140E04643}" type="slidenum">
              <a:rPr lang="en-US">
                <a:solidFill>
                  <a:srgbClr val="FFFFFF"/>
                </a:solidFill>
                <a:latin typeface="Calibri" panose="020F0502020204030204"/>
                <a:cs typeface="+mn-cs"/>
              </a:rPr>
              <a:pPr algn="r" defTabSz="914400">
                <a:spcAft>
                  <a:spcPts val="600"/>
                </a:spcAft>
                <a:defRPr/>
              </a:pPr>
              <a:t>7</a:t>
            </a:fld>
            <a:endParaRPr lang="en-US">
              <a:solidFill>
                <a:srgbClr val="FFFFFF"/>
              </a:solidFill>
              <a:latin typeface="Calibri" panose="020F0502020204030204"/>
              <a:cs typeface="+mn-cs"/>
            </a:endParaRPr>
          </a:p>
        </p:txBody>
      </p:sp>
    </p:spTree>
    <p:extLst>
      <p:ext uri="{BB962C8B-B14F-4D97-AF65-F5344CB8AC3E}">
        <p14:creationId xmlns:p14="http://schemas.microsoft.com/office/powerpoint/2010/main" val="9481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lnSpc>
                <a:spcPct val="90000"/>
              </a:lnSpc>
            </a:pPr>
            <a:endParaRPr lang="en-US" sz="2200" b="0" dirty="0">
              <a:solidFill>
                <a:schemeClr val="tx1"/>
              </a:solidFill>
            </a:endParaRPr>
          </a:p>
          <a:p>
            <a:pPr algn="ctr">
              <a:lnSpc>
                <a:spcPct val="90000"/>
              </a:lnSpc>
            </a:pPr>
            <a:r>
              <a:rPr lang="en-US" sz="2200" dirty="0">
                <a:solidFill>
                  <a:schemeClr val="tx1"/>
                </a:solidFill>
              </a:rPr>
              <a:t>PĒT</a:t>
            </a:r>
            <a:r>
              <a:rPr lang="lv-LV" sz="2200" dirty="0">
                <a:solidFill>
                  <a:schemeClr val="tx1"/>
                </a:solidFill>
              </a:rPr>
              <a:t>ī</a:t>
            </a:r>
            <a:r>
              <a:rPr lang="en-US" sz="2200" dirty="0">
                <a:solidFill>
                  <a:schemeClr val="tx1"/>
                </a:solidFill>
              </a:rPr>
              <a:t>JUMU VE</a:t>
            </a:r>
            <a:r>
              <a:rPr lang="lv-LV" sz="2200" dirty="0">
                <a:solidFill>
                  <a:schemeClr val="tx1"/>
                </a:solidFill>
              </a:rPr>
              <a:t>i</a:t>
            </a:r>
            <a:r>
              <a:rPr lang="en-US" sz="2200" dirty="0">
                <a:solidFill>
                  <a:schemeClr val="tx1"/>
                </a:solidFill>
              </a:rPr>
              <a:t>KŠANA UN TO REZULTĀTU ANALĪZE</a:t>
            </a:r>
            <a:endParaRPr lang="en-US" sz="2200" b="0" dirty="0">
              <a:solidFill>
                <a:schemeClr val="tx1"/>
              </a:solidFill>
            </a:endParaRPr>
          </a:p>
          <a:p>
            <a:pPr algn="ctr">
              <a:lnSpc>
                <a:spcPct val="90000"/>
              </a:lnSpc>
            </a:pPr>
            <a:endParaRPr lang="en-US" sz="2200" dirty="0">
              <a:solidFill>
                <a:schemeClr val="tx1"/>
              </a:solidFill>
            </a:endParaRPr>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9" name="Picture 9" descr="Graphical user interface, text, application, email, Teams&#10;&#10;Description automatically generated">
            <a:extLst>
              <a:ext uri="{FF2B5EF4-FFF2-40B4-BE49-F238E27FC236}">
                <a16:creationId xmlns:a16="http://schemas.microsoft.com/office/drawing/2014/main" id="{D0F237FE-18A1-8F22-BF49-C555815A43A0}"/>
              </a:ext>
            </a:extLst>
          </p:cNvPr>
          <p:cNvPicPr>
            <a:picLocks noChangeAspect="1"/>
          </p:cNvPicPr>
          <p:nvPr/>
        </p:nvPicPr>
        <p:blipFill>
          <a:blip r:embed="rId2"/>
          <a:stretch>
            <a:fillRect/>
          </a:stretch>
        </p:blipFill>
        <p:spPr>
          <a:xfrm>
            <a:off x="244059" y="3342347"/>
            <a:ext cx="5835613" cy="3018844"/>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A7930B8F-758B-FF6F-D24E-1D4F4D70313F}"/>
              </a:ext>
            </a:extLst>
          </p:cNvPr>
          <p:cNvPicPr>
            <a:picLocks noChangeAspect="1"/>
          </p:cNvPicPr>
          <p:nvPr/>
        </p:nvPicPr>
        <p:blipFill>
          <a:blip r:embed="rId3"/>
          <a:stretch>
            <a:fillRect/>
          </a:stretch>
        </p:blipFill>
        <p:spPr>
          <a:xfrm>
            <a:off x="6242959" y="3337670"/>
            <a:ext cx="5694099" cy="2919339"/>
          </a:xfrm>
          <a:prstGeom prst="rect">
            <a:avLst/>
          </a:prstGeom>
        </p:spPr>
      </p:pic>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48F63A3B-78C7-47BE-AE5E-E10140E04643}" type="slidenum">
              <a:rPr lang="en-US">
                <a:solidFill>
                  <a:schemeClr val="tx1">
                    <a:lumMod val="50000"/>
                    <a:lumOff val="50000"/>
                  </a:schemeClr>
                </a:solidFill>
                <a:latin typeface="+mn-lt"/>
                <a:cs typeface="+mn-cs"/>
              </a:rPr>
              <a:pPr algn="r" defTabSz="914400">
                <a:spcAft>
                  <a:spcPts val="600"/>
                </a:spcAft>
              </a:pPr>
              <a:t>8</a:t>
            </a:fld>
            <a:endParaRPr lang="en-US">
              <a:solidFill>
                <a:schemeClr val="tx1">
                  <a:lumMod val="50000"/>
                  <a:lumOff val="50000"/>
                </a:schemeClr>
              </a:solidFill>
              <a:latin typeface="+mn-lt"/>
              <a:cs typeface="+mn-cs"/>
            </a:endParaRPr>
          </a:p>
        </p:txBody>
      </p:sp>
      <p:sp>
        <p:nvSpPr>
          <p:cNvPr id="10" name="TextBox 9">
            <a:extLst>
              <a:ext uri="{FF2B5EF4-FFF2-40B4-BE49-F238E27FC236}">
                <a16:creationId xmlns:a16="http://schemas.microsoft.com/office/drawing/2014/main" id="{D534108F-C614-B132-96C0-116C98A6F22C}"/>
              </a:ext>
            </a:extLst>
          </p:cNvPr>
          <p:cNvSpPr txBox="1"/>
          <p:nvPr/>
        </p:nvSpPr>
        <p:spPr>
          <a:xfrm>
            <a:off x="6678385" y="2041071"/>
            <a:ext cx="48006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Sabon Next LT"/>
              </a:rPr>
              <a:t>Intervij</a:t>
            </a:r>
            <a:r>
              <a:rPr lang="lv-LV" dirty="0">
                <a:cs typeface="Sabon Next LT"/>
              </a:rPr>
              <a:t>ā</a:t>
            </a:r>
            <a:r>
              <a:rPr lang="en-US" dirty="0">
                <a:cs typeface="Sabon Next LT"/>
              </a:rPr>
              <a:t> – 7 </a:t>
            </a:r>
            <a:r>
              <a:rPr lang="en-US" dirty="0" err="1">
                <a:cs typeface="Sabon Next LT"/>
              </a:rPr>
              <a:t>jautājumi</a:t>
            </a:r>
            <a:r>
              <a:rPr lang="lv-LV" dirty="0">
                <a:cs typeface="Sabon Next LT"/>
              </a:rPr>
              <a:t>; </a:t>
            </a:r>
            <a:endParaRPr lang="en-US" dirty="0">
              <a:cs typeface="Sabon Next LT"/>
            </a:endParaRPr>
          </a:p>
          <a:p>
            <a:r>
              <a:rPr lang="en-US" dirty="0" err="1">
                <a:cs typeface="Sabon Next LT"/>
              </a:rPr>
              <a:t>Intervējam</a:t>
            </a:r>
            <a:r>
              <a:rPr lang="en-US" dirty="0">
                <a:cs typeface="Sabon Next LT"/>
              </a:rPr>
              <a:t> 12</a:t>
            </a:r>
            <a:r>
              <a:rPr lang="lv-LV" dirty="0">
                <a:cs typeface="Sabon Next LT"/>
              </a:rPr>
              <a:t>.</a:t>
            </a:r>
            <a:r>
              <a:rPr lang="en-US" dirty="0">
                <a:cs typeface="Sabon Next LT"/>
              </a:rPr>
              <a:t>soc </a:t>
            </a:r>
            <a:r>
              <a:rPr lang="en-US" dirty="0" err="1">
                <a:cs typeface="Sabon Next LT"/>
              </a:rPr>
              <a:t>klases</a:t>
            </a:r>
            <a:r>
              <a:rPr lang="en-US" dirty="0">
                <a:cs typeface="Sabon Next LT"/>
              </a:rPr>
              <a:t> </a:t>
            </a:r>
            <a:r>
              <a:rPr lang="en-US" dirty="0" err="1">
                <a:cs typeface="Sabon Next LT"/>
              </a:rPr>
              <a:t>skolnieci</a:t>
            </a:r>
            <a:r>
              <a:rPr lang="en-US" dirty="0">
                <a:cs typeface="Sabon Next LT"/>
              </a:rPr>
              <a:t> </a:t>
            </a:r>
            <a:r>
              <a:rPr lang="en-US" dirty="0" err="1">
                <a:cs typeface="Sabon Next LT"/>
              </a:rPr>
              <a:t>Veroniku</a:t>
            </a:r>
            <a:r>
              <a:rPr lang="en-US" dirty="0">
                <a:cs typeface="Sabon Next LT"/>
              </a:rPr>
              <a:t> </a:t>
            </a:r>
            <a:r>
              <a:rPr lang="en-US" dirty="0" err="1">
                <a:cs typeface="Sabon Next LT"/>
              </a:rPr>
              <a:t>Strogonovu</a:t>
            </a:r>
            <a:r>
              <a:rPr lang="en-US" dirty="0">
                <a:cs typeface="Sabon Next LT"/>
              </a:rPr>
              <a:t>, </a:t>
            </a:r>
            <a:r>
              <a:rPr lang="en-US" dirty="0" err="1">
                <a:cs typeface="Sabon Next LT"/>
              </a:rPr>
              <a:t>profesion</a:t>
            </a:r>
            <a:r>
              <a:rPr lang="lv-LV" dirty="0">
                <a:cs typeface="Sabon Next LT"/>
              </a:rPr>
              <a:t>ā</a:t>
            </a:r>
            <a:r>
              <a:rPr lang="en-US" dirty="0" err="1">
                <a:cs typeface="Sabon Next LT"/>
              </a:rPr>
              <a:t>lu</a:t>
            </a:r>
            <a:r>
              <a:rPr lang="en-US" dirty="0">
                <a:cs typeface="Sabon Next LT"/>
              </a:rPr>
              <a:t> </a:t>
            </a:r>
            <a:r>
              <a:rPr lang="en-US" dirty="0" err="1">
                <a:cs typeface="Sabon Next LT"/>
              </a:rPr>
              <a:t>mākslas</a:t>
            </a:r>
            <a:r>
              <a:rPr lang="en-US" dirty="0">
                <a:cs typeface="Sabon Next LT"/>
              </a:rPr>
              <a:t> </a:t>
            </a:r>
            <a:r>
              <a:rPr lang="en-US" dirty="0" err="1">
                <a:cs typeface="Sabon Next LT"/>
              </a:rPr>
              <a:t>vingrot</a:t>
            </a:r>
            <a:r>
              <a:rPr lang="lv-LV" dirty="0">
                <a:cs typeface="Sabon Next LT"/>
              </a:rPr>
              <a:t>ā</a:t>
            </a:r>
            <a:r>
              <a:rPr lang="en-US" dirty="0" err="1">
                <a:cs typeface="Sabon Next LT"/>
              </a:rPr>
              <a:t>ju</a:t>
            </a:r>
            <a:r>
              <a:rPr lang="lv-LV" dirty="0">
                <a:cs typeface="Sabon Next LT"/>
              </a:rPr>
              <a:t>, </a:t>
            </a:r>
            <a:r>
              <a:rPr lang="en-US" dirty="0" err="1">
                <a:cs typeface="Sabon Next LT"/>
              </a:rPr>
              <a:t>sporta</a:t>
            </a:r>
            <a:r>
              <a:rPr lang="en-US" dirty="0">
                <a:cs typeface="Sabon Next LT"/>
              </a:rPr>
              <a:t> </a:t>
            </a:r>
            <a:r>
              <a:rPr lang="en-US" dirty="0" err="1">
                <a:cs typeface="Sabon Next LT"/>
              </a:rPr>
              <a:t>meist</a:t>
            </a:r>
            <a:r>
              <a:rPr lang="lv-LV" dirty="0">
                <a:cs typeface="Sabon Next LT"/>
              </a:rPr>
              <a:t>a</a:t>
            </a:r>
            <a:r>
              <a:rPr lang="en-US" dirty="0" err="1">
                <a:cs typeface="Sabon Next LT"/>
              </a:rPr>
              <a:t>ru</a:t>
            </a:r>
            <a:r>
              <a:rPr lang="en-US" dirty="0">
                <a:cs typeface="Sabon Next LT"/>
              </a:rPr>
              <a:t> un </a:t>
            </a:r>
            <a:r>
              <a:rPr lang="en-US" dirty="0" err="1">
                <a:cs typeface="Sabon Next LT"/>
              </a:rPr>
              <a:t>čempioni</a:t>
            </a:r>
            <a:r>
              <a:rPr lang="lv-LV" dirty="0">
                <a:cs typeface="Sabon Next LT"/>
              </a:rPr>
              <a:t>.</a:t>
            </a:r>
          </a:p>
        </p:txBody>
      </p:sp>
      <p:sp>
        <p:nvSpPr>
          <p:cNvPr id="11" name="TextBox 10">
            <a:extLst>
              <a:ext uri="{FF2B5EF4-FFF2-40B4-BE49-F238E27FC236}">
                <a16:creationId xmlns:a16="http://schemas.microsoft.com/office/drawing/2014/main" id="{909DB879-07FA-C931-8B0F-D4B6FA015B5E}"/>
              </a:ext>
            </a:extLst>
          </p:cNvPr>
          <p:cNvSpPr txBox="1"/>
          <p:nvPr/>
        </p:nvSpPr>
        <p:spPr>
          <a:xfrm>
            <a:off x="1100335" y="2125161"/>
            <a:ext cx="36412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Sabon Next LT"/>
              </a:rPr>
              <a:t>Aptauj</a:t>
            </a:r>
            <a:r>
              <a:rPr lang="lv-LV" dirty="0">
                <a:cs typeface="Sabon Next LT"/>
              </a:rPr>
              <a:t>ā</a:t>
            </a:r>
            <a:r>
              <a:rPr lang="en-US" dirty="0">
                <a:cs typeface="Sabon Next LT"/>
              </a:rPr>
              <a:t> – 10 </a:t>
            </a:r>
            <a:r>
              <a:rPr lang="en-US" dirty="0" err="1">
                <a:cs typeface="Sabon Next LT"/>
              </a:rPr>
              <a:t>jautājumi</a:t>
            </a:r>
            <a:endParaRPr lang="en-US" dirty="0">
              <a:cs typeface="Sabon Next LT"/>
            </a:endParaRPr>
          </a:p>
          <a:p>
            <a:r>
              <a:rPr lang="en-US" dirty="0" err="1">
                <a:cs typeface="Sabon Next LT"/>
              </a:rPr>
              <a:t>Aptaujājam</a:t>
            </a:r>
            <a:r>
              <a:rPr lang="en-US" dirty="0">
                <a:cs typeface="Sabon Next LT"/>
              </a:rPr>
              <a:t> JBJSS </a:t>
            </a:r>
            <a:r>
              <a:rPr lang="en-US" dirty="0" err="1">
                <a:cs typeface="Sabon Next LT"/>
              </a:rPr>
              <a:t>vingrotājas</a:t>
            </a:r>
            <a:r>
              <a:rPr lang="lv-LV" dirty="0">
                <a:cs typeface="Sabon Next LT"/>
              </a:rPr>
              <a:t>.</a:t>
            </a:r>
            <a:r>
              <a:rPr lang="en-US" dirty="0">
                <a:cs typeface="Sabon Next LT"/>
              </a:rPr>
              <a:t> </a:t>
            </a:r>
          </a:p>
        </p:txBody>
      </p:sp>
    </p:spTree>
    <p:extLst>
      <p:ext uri="{BB962C8B-B14F-4D97-AF65-F5344CB8AC3E}">
        <p14:creationId xmlns:p14="http://schemas.microsoft.com/office/powerpoint/2010/main" val="255516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application, Word&#10;&#10;Description automatically generated">
            <a:extLst>
              <a:ext uri="{FF2B5EF4-FFF2-40B4-BE49-F238E27FC236}">
                <a16:creationId xmlns:a16="http://schemas.microsoft.com/office/drawing/2014/main" id="{3D71D959-7C8D-D67C-6F69-977D30B6E132}"/>
              </a:ext>
            </a:extLst>
          </p:cNvPr>
          <p:cNvPicPr>
            <a:picLocks noChangeAspect="1"/>
          </p:cNvPicPr>
          <p:nvPr/>
        </p:nvPicPr>
        <p:blipFill>
          <a:blip r:embed="rId2"/>
          <a:stretch>
            <a:fillRect/>
          </a:stretch>
        </p:blipFill>
        <p:spPr>
          <a:xfrm>
            <a:off x="55619" y="373433"/>
            <a:ext cx="6311264" cy="3057457"/>
          </a:xfrm>
          <a:prstGeom prst="rect">
            <a:avLst/>
          </a:prstGeom>
        </p:spPr>
      </p:pic>
      <p:pic>
        <p:nvPicPr>
          <p:cNvPr id="8" name="Picture 8" descr="Graphical user interface, text, application, Word&#10;&#10;Description automatically generated">
            <a:extLst>
              <a:ext uri="{FF2B5EF4-FFF2-40B4-BE49-F238E27FC236}">
                <a16:creationId xmlns:a16="http://schemas.microsoft.com/office/drawing/2014/main" id="{9D9B45D9-014E-37FB-5B2B-1513C8D47564}"/>
              </a:ext>
            </a:extLst>
          </p:cNvPr>
          <p:cNvPicPr>
            <a:picLocks noChangeAspect="1"/>
          </p:cNvPicPr>
          <p:nvPr/>
        </p:nvPicPr>
        <p:blipFill>
          <a:blip r:embed="rId3"/>
          <a:stretch>
            <a:fillRect/>
          </a:stretch>
        </p:blipFill>
        <p:spPr>
          <a:xfrm>
            <a:off x="55619" y="3582563"/>
            <a:ext cx="6300379" cy="3011554"/>
          </a:xfrm>
          <a:prstGeom prst="rect">
            <a:avLst/>
          </a:prstGeom>
        </p:spPr>
      </p:pic>
      <p:sp>
        <p:nvSpPr>
          <p:cNvPr id="21" name="Right Triangle 2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3AF7A-1F73-4105-2EE2-7CDA8C1EBB85}"/>
              </a:ext>
            </a:extLst>
          </p:cNvPr>
          <p:cNvSpPr>
            <a:spLocks noGrp="1"/>
          </p:cNvSpPr>
          <p:nvPr>
            <p:ph type="title"/>
          </p:nvPr>
        </p:nvSpPr>
        <p:spPr>
          <a:xfrm>
            <a:off x="6889833" y="1188637"/>
            <a:ext cx="4218138" cy="1597228"/>
          </a:xfrm>
        </p:spPr>
        <p:txBody>
          <a:bodyPr vert="horz" lIns="91440" tIns="45720" rIns="91440" bIns="45720" rtlCol="0" anchor="ctr">
            <a:normAutofit/>
          </a:bodyPr>
          <a:lstStyle/>
          <a:p>
            <a:pPr>
              <a:lnSpc>
                <a:spcPct val="90000"/>
              </a:lnSpc>
            </a:pPr>
            <a:r>
              <a:rPr lang="en-US" sz="4600" dirty="0" err="1">
                <a:solidFill>
                  <a:schemeClr val="tx1"/>
                </a:solidFill>
              </a:rPr>
              <a:t>Dokumenti</a:t>
            </a:r>
            <a:endParaRPr lang="en-US" sz="4600" dirty="0">
              <a:solidFill>
                <a:schemeClr val="tx1"/>
              </a:solidFill>
            </a:endParaRPr>
          </a:p>
        </p:txBody>
      </p:sp>
      <p:sp>
        <p:nvSpPr>
          <p:cNvPr id="6" name="TextBox 5">
            <a:extLst>
              <a:ext uri="{FF2B5EF4-FFF2-40B4-BE49-F238E27FC236}">
                <a16:creationId xmlns:a16="http://schemas.microsoft.com/office/drawing/2014/main" id="{F2D8C7BB-9D8A-87AF-54F1-5F8AC9B4080F}"/>
              </a:ext>
            </a:extLst>
          </p:cNvPr>
          <p:cNvSpPr txBox="1"/>
          <p:nvPr/>
        </p:nvSpPr>
        <p:spPr>
          <a:xfrm>
            <a:off x="6889537" y="2408342"/>
            <a:ext cx="4297571" cy="280847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defTabSz="914400">
              <a:lnSpc>
                <a:spcPct val="90000"/>
              </a:lnSpc>
              <a:spcAft>
                <a:spcPts val="600"/>
              </a:spcAft>
              <a:buFont typeface="Arial" panose="020B0604020202020204" pitchFamily="34" charset="0"/>
              <a:buChar char="•"/>
            </a:pPr>
            <a:r>
              <a:rPr lang="en-US" b="1" dirty="0" err="1">
                <a:cs typeface="Arial"/>
              </a:rPr>
              <a:t>Programmatūras</a:t>
            </a:r>
            <a:r>
              <a:rPr lang="en-US" b="1" dirty="0">
                <a:cs typeface="Arial"/>
              </a:rPr>
              <a:t> </a:t>
            </a:r>
            <a:r>
              <a:rPr lang="en-US" b="1" dirty="0" err="1">
                <a:cs typeface="Arial"/>
              </a:rPr>
              <a:t>prasību</a:t>
            </a:r>
            <a:r>
              <a:rPr lang="en-US" b="1" dirty="0">
                <a:cs typeface="Arial"/>
              </a:rPr>
              <a:t> </a:t>
            </a:r>
            <a:r>
              <a:rPr lang="en-US" b="1" dirty="0" err="1">
                <a:cs typeface="Arial"/>
              </a:rPr>
              <a:t>specifik</a:t>
            </a:r>
            <a:r>
              <a:rPr lang="lv-LV" b="1" dirty="0">
                <a:cs typeface="Arial"/>
              </a:rPr>
              <a:t>ā</a:t>
            </a:r>
            <a:r>
              <a:rPr lang="en-US" b="1" dirty="0" err="1">
                <a:cs typeface="Arial"/>
              </a:rPr>
              <a:t>cija</a:t>
            </a:r>
            <a:r>
              <a:rPr lang="en-US" dirty="0">
                <a:cs typeface="Arial"/>
              </a:rPr>
              <a:t> (PPS). </a:t>
            </a:r>
            <a:r>
              <a:rPr lang="en-US" dirty="0" err="1">
                <a:cs typeface="Arial"/>
              </a:rPr>
              <a:t>Dokumentā</a:t>
            </a:r>
            <a:r>
              <a:rPr lang="en-US" dirty="0">
                <a:cs typeface="Arial"/>
              </a:rPr>
              <a:t> </a:t>
            </a:r>
            <a:r>
              <a:rPr lang="en-US" dirty="0" err="1">
                <a:cs typeface="Arial"/>
              </a:rPr>
              <a:t>ir</a:t>
            </a:r>
            <a:r>
              <a:rPr lang="en-US" dirty="0">
                <a:cs typeface="Arial"/>
              </a:rPr>
              <a:t> </a:t>
            </a:r>
            <a:r>
              <a:rPr lang="en-US" dirty="0" err="1">
                <a:cs typeface="Arial"/>
              </a:rPr>
              <a:t>apkopota</a:t>
            </a:r>
            <a:r>
              <a:rPr lang="en-US" dirty="0">
                <a:cs typeface="Arial"/>
              </a:rPr>
              <a:t> </a:t>
            </a:r>
            <a:r>
              <a:rPr lang="en-US" dirty="0" err="1">
                <a:cs typeface="Arial"/>
              </a:rPr>
              <a:t>informācija</a:t>
            </a:r>
            <a:r>
              <a:rPr lang="en-US" dirty="0">
                <a:cs typeface="Arial"/>
              </a:rPr>
              <a:t> par </a:t>
            </a:r>
            <a:r>
              <a:rPr lang="en-US" dirty="0" err="1">
                <a:cs typeface="Arial"/>
              </a:rPr>
              <a:t>pareizu</a:t>
            </a:r>
            <a:r>
              <a:rPr lang="en-US" dirty="0">
                <a:cs typeface="Arial"/>
              </a:rPr>
              <a:t> </a:t>
            </a:r>
            <a:r>
              <a:rPr lang="en-US" dirty="0" err="1">
                <a:cs typeface="Arial"/>
              </a:rPr>
              <a:t>programmatūras</a:t>
            </a:r>
            <a:r>
              <a:rPr lang="en-US" dirty="0">
                <a:cs typeface="Arial"/>
              </a:rPr>
              <a:t> </a:t>
            </a:r>
            <a:r>
              <a:rPr lang="en-US" dirty="0" err="1">
                <a:cs typeface="Arial"/>
              </a:rPr>
              <a:t>lietošanu</a:t>
            </a:r>
            <a:r>
              <a:rPr lang="en-US" dirty="0">
                <a:cs typeface="Arial"/>
              </a:rPr>
              <a:t>, par </a:t>
            </a:r>
            <a:r>
              <a:rPr lang="en-US" dirty="0" err="1">
                <a:cs typeface="Arial"/>
              </a:rPr>
              <a:t>sa</a:t>
            </a:r>
            <a:r>
              <a:rPr lang="lv-LV" dirty="0">
                <a:cs typeface="Arial"/>
              </a:rPr>
              <a:t>istību </a:t>
            </a:r>
            <a:r>
              <a:rPr lang="en-US" dirty="0" err="1">
                <a:cs typeface="Arial"/>
              </a:rPr>
              <a:t>ar</a:t>
            </a:r>
            <a:r>
              <a:rPr lang="en-US" dirty="0">
                <a:cs typeface="Arial"/>
              </a:rPr>
              <a:t> </a:t>
            </a:r>
            <a:r>
              <a:rPr lang="en-US" dirty="0" err="1">
                <a:cs typeface="Arial"/>
              </a:rPr>
              <a:t>dažādiem</a:t>
            </a:r>
            <a:r>
              <a:rPr lang="en-US" dirty="0">
                <a:cs typeface="Arial"/>
              </a:rPr>
              <a:t> </a:t>
            </a:r>
            <a:r>
              <a:rPr lang="en-US" dirty="0" err="1">
                <a:cs typeface="Arial"/>
              </a:rPr>
              <a:t>dokumentiem</a:t>
            </a:r>
            <a:r>
              <a:rPr lang="en-US" dirty="0">
                <a:cs typeface="Arial"/>
              </a:rPr>
              <a:t> un par </a:t>
            </a:r>
            <a:r>
              <a:rPr lang="en-US" dirty="0" err="1">
                <a:cs typeface="Arial"/>
              </a:rPr>
              <a:t>dator</a:t>
            </a:r>
            <a:r>
              <a:rPr lang="lv-LV" dirty="0">
                <a:cs typeface="Arial"/>
              </a:rPr>
              <a:t>a</a:t>
            </a:r>
            <a:r>
              <a:rPr lang="en-US" dirty="0">
                <a:cs typeface="Arial"/>
              </a:rPr>
              <a:t> </a:t>
            </a:r>
            <a:r>
              <a:rPr lang="en-US" dirty="0" err="1">
                <a:cs typeface="Arial"/>
              </a:rPr>
              <a:t>prāsībam</a:t>
            </a:r>
            <a:r>
              <a:rPr lang="lv-LV" dirty="0">
                <a:cs typeface="Arial"/>
              </a:rPr>
              <a:t>. Galvenās no tām:</a:t>
            </a:r>
            <a:endParaRPr lang="en-US" dirty="0">
              <a:cs typeface="Arial"/>
            </a:endParaRPr>
          </a:p>
          <a:p>
            <a:pPr marL="285750" indent="-228600" defTabSz="914400">
              <a:lnSpc>
                <a:spcPct val="90000"/>
              </a:lnSpc>
              <a:spcAft>
                <a:spcPts val="600"/>
              </a:spcAft>
              <a:buFont typeface="Arial" panose="020B0604020202020204" pitchFamily="34" charset="0"/>
              <a:buChar char="•"/>
            </a:pPr>
            <a:r>
              <a:rPr lang="en-US" dirty="0">
                <a:cs typeface="Arial"/>
              </a:rPr>
              <a:t>Windows 7 </a:t>
            </a:r>
            <a:r>
              <a:rPr lang="en-US" dirty="0" err="1">
                <a:cs typeface="Arial"/>
              </a:rPr>
              <a:t>vai</a:t>
            </a:r>
            <a:r>
              <a:rPr lang="en-US" dirty="0">
                <a:cs typeface="Arial"/>
              </a:rPr>
              <a:t> </a:t>
            </a:r>
            <a:r>
              <a:rPr lang="en-US" dirty="0" err="1">
                <a:cs typeface="Arial"/>
              </a:rPr>
              <a:t>jaunāk</a:t>
            </a:r>
            <a:r>
              <a:rPr lang="lv-LV" dirty="0">
                <a:cs typeface="Arial"/>
              </a:rPr>
              <a:t>ā operētājsistēma;</a:t>
            </a:r>
            <a:endParaRPr lang="en-US" dirty="0">
              <a:cs typeface="Arial"/>
            </a:endParaRPr>
          </a:p>
          <a:p>
            <a:pPr marL="285750" indent="-228600" defTabSz="914400">
              <a:lnSpc>
                <a:spcPct val="90000"/>
              </a:lnSpc>
              <a:spcAft>
                <a:spcPts val="600"/>
              </a:spcAft>
              <a:buFont typeface="Arial" panose="020B0604020202020204" pitchFamily="34" charset="0"/>
              <a:buChar char="•"/>
            </a:pPr>
            <a:r>
              <a:rPr lang="en-US" dirty="0">
                <a:cs typeface="Arial"/>
              </a:rPr>
              <a:t>Wing </a:t>
            </a:r>
            <a:r>
              <a:rPr lang="en-US" dirty="0" err="1">
                <a:cs typeface="Arial"/>
              </a:rPr>
              <a:t>programma</a:t>
            </a:r>
            <a:r>
              <a:rPr lang="lv-LV" dirty="0">
                <a:cs typeface="Arial"/>
              </a:rPr>
              <a:t>s un Python valodas atbalsts;</a:t>
            </a:r>
          </a:p>
          <a:p>
            <a:pPr marL="285750" indent="-228600" defTabSz="914400">
              <a:lnSpc>
                <a:spcPct val="90000"/>
              </a:lnSpc>
              <a:spcAft>
                <a:spcPts val="600"/>
              </a:spcAft>
              <a:buFont typeface="Arial" panose="020B0604020202020204" pitchFamily="34" charset="0"/>
              <a:buChar char="•"/>
            </a:pPr>
            <a:r>
              <a:rPr lang="lv-LV" dirty="0">
                <a:cs typeface="Arial"/>
              </a:rPr>
              <a:t>Latviešu valodas atbaslts;</a:t>
            </a:r>
            <a:endParaRPr lang="en-US" dirty="0">
              <a:cs typeface="Arial"/>
            </a:endParaRPr>
          </a:p>
        </p:txBody>
      </p:sp>
      <p:sp>
        <p:nvSpPr>
          <p:cNvPr id="4" name="Slide Number Placeholder 3">
            <a:extLst>
              <a:ext uri="{FF2B5EF4-FFF2-40B4-BE49-F238E27FC236}">
                <a16:creationId xmlns:a16="http://schemas.microsoft.com/office/drawing/2014/main" id="{23473D13-0F0A-2E16-C47C-5219902B0DE2}"/>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gn="r" defTabSz="914400">
              <a:lnSpc>
                <a:spcPct val="90000"/>
              </a:lnSpc>
              <a:spcAft>
                <a:spcPts val="600"/>
              </a:spcAft>
            </a:pPr>
            <a:fld id="{48F63A3B-78C7-47BE-AE5E-E10140E04643}" type="slidenum">
              <a:rPr lang="en-US" sz="6600" smtClean="0">
                <a:solidFill>
                  <a:srgbClr val="FFFFFF"/>
                </a:solidFill>
                <a:latin typeface="+mn-lt"/>
                <a:cs typeface="+mn-cs"/>
              </a:rPr>
              <a:pPr algn="r" defTabSz="914400">
                <a:lnSpc>
                  <a:spcPct val="90000"/>
                </a:lnSpc>
                <a:spcAft>
                  <a:spcPts val="600"/>
                </a:spcAft>
              </a:pPr>
              <a:t>9</a:t>
            </a:fld>
            <a:endParaRPr lang="en-US" sz="6600" dirty="0">
              <a:solidFill>
                <a:srgbClr val="FFFFFF"/>
              </a:solidFill>
              <a:latin typeface="+mn-lt"/>
              <a:cs typeface="+mn-cs"/>
            </a:endParaRPr>
          </a:p>
        </p:txBody>
      </p:sp>
    </p:spTree>
    <p:extLst>
      <p:ext uri="{BB962C8B-B14F-4D97-AF65-F5344CB8AC3E}">
        <p14:creationId xmlns:p14="http://schemas.microsoft.com/office/powerpoint/2010/main" val="3146445020"/>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{10F5B13D-7E37-414A-9BA2-A599423629F0}tf78438558_win32</Template>
  <TotalTime>56</TotalTime>
  <Words>599</Words>
  <Application>Microsoft Office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Avenir Next LT Pro</vt:lpstr>
      <vt:lpstr>Calibri</vt:lpstr>
      <vt:lpstr>Sabon Next LT</vt:lpstr>
      <vt:lpstr>Wingdings</vt:lpstr>
      <vt:lpstr>Office Theme</vt:lpstr>
      <vt:lpstr>Izdevumi mākslas vingrošanas sacensībām </vt:lpstr>
      <vt:lpstr>Problēmsituācija</vt:lpstr>
      <vt:lpstr>MĒRĶI:</vt:lpstr>
      <vt:lpstr>Darba plāns</vt:lpstr>
      <vt:lpstr>Darba gaita </vt:lpstr>
      <vt:lpstr>PROBLēM- SITUĀCIJAS IZVIRZĪŠANA  </vt:lpstr>
      <vt:lpstr>DARBA GAITAS  PLĀNOŠANA</vt:lpstr>
      <vt:lpstr> PĒTīJUMU VEiKŠANA UN TO REZULTĀTU ANALĪZE </vt:lpstr>
      <vt:lpstr>Dokumenti</vt:lpstr>
      <vt:lpstr>Programmatūras izstrāde</vt:lpstr>
      <vt:lpstr>Apkopojums un Secinājumi</vt:lpstr>
      <vt:lpstr>Paldies par uzmanību!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Izdevumi mākslas vingrošanas sacensībām </dc:title>
  <dc:subject/>
  <dc:creator>Edvards Lauva</dc:creator>
  <cp:lastModifiedBy>Anna Kļimova</cp:lastModifiedBy>
  <cp:revision>1</cp:revision>
  <dcterms:created xsi:type="dcterms:W3CDTF">2023-05-02T10:21:27Z</dcterms:created>
  <dcterms:modified xsi:type="dcterms:W3CDTF">2023-05-08T17:52:45Z</dcterms:modified>
</cp:coreProperties>
</file>